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07" r:id="rId2"/>
    <p:sldId id="508" r:id="rId3"/>
    <p:sldId id="518" r:id="rId4"/>
    <p:sldId id="510" r:id="rId5"/>
    <p:sldId id="509" r:id="rId6"/>
    <p:sldId id="462" r:id="rId7"/>
    <p:sldId id="467" r:id="rId8"/>
    <p:sldId id="503" r:id="rId9"/>
    <p:sldId id="505" r:id="rId10"/>
    <p:sldId id="511" r:id="rId11"/>
    <p:sldId id="506" r:id="rId12"/>
    <p:sldId id="513" r:id="rId13"/>
    <p:sldId id="402" r:id="rId14"/>
    <p:sldId id="514" r:id="rId15"/>
    <p:sldId id="413" r:id="rId16"/>
    <p:sldId id="525" r:id="rId17"/>
    <p:sldId id="520" r:id="rId18"/>
    <p:sldId id="457" r:id="rId19"/>
    <p:sldId id="461" r:id="rId20"/>
    <p:sldId id="521" r:id="rId21"/>
    <p:sldId id="473" r:id="rId22"/>
    <p:sldId id="485" r:id="rId23"/>
    <p:sldId id="486" r:id="rId24"/>
    <p:sldId id="487" r:id="rId25"/>
    <p:sldId id="488" r:id="rId26"/>
    <p:sldId id="489" r:id="rId27"/>
    <p:sldId id="490" r:id="rId28"/>
    <p:sldId id="491" r:id="rId29"/>
    <p:sldId id="492" r:id="rId30"/>
    <p:sldId id="494" r:id="rId31"/>
    <p:sldId id="497" r:id="rId32"/>
    <p:sldId id="524" r:id="rId33"/>
    <p:sldId id="477" r:id="rId34"/>
    <p:sldId id="481" r:id="rId35"/>
    <p:sldId id="498" r:id="rId36"/>
    <p:sldId id="499" r:id="rId37"/>
    <p:sldId id="519" r:id="rId38"/>
    <p:sldId id="522" r:id="rId3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81">
          <p15:clr>
            <a:srgbClr val="A4A3A4"/>
          </p15:clr>
        </p15:guide>
        <p15:guide id="2" orient="horz" pos="210">
          <p15:clr>
            <a:srgbClr val="A4A3A4"/>
          </p15:clr>
        </p15:guide>
        <p15:guide id="3" pos="5603">
          <p15:clr>
            <a:srgbClr val="A4A3A4"/>
          </p15:clr>
        </p15:guide>
        <p15:guide id="4" pos="1610">
          <p15:clr>
            <a:srgbClr val="A4A3A4"/>
          </p15:clr>
        </p15:guide>
        <p15:guide id="5" pos="204">
          <p15:clr>
            <a:srgbClr val="A4A3A4"/>
          </p15:clr>
        </p15:guide>
        <p15:guide id="6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C524"/>
    <a:srgbClr val="78B800"/>
    <a:srgbClr val="546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Énfasi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5" autoAdjust="0"/>
    <p:restoredTop sz="95939" autoAdjust="0"/>
  </p:normalViewPr>
  <p:slideViewPr>
    <p:cSldViewPr snapToObjects="1">
      <p:cViewPr>
        <p:scale>
          <a:sx n="81" d="100"/>
          <a:sy n="81" d="100"/>
        </p:scale>
        <p:origin x="-1044" y="-36"/>
      </p:cViewPr>
      <p:guideLst>
        <p:guide orient="horz" pos="981"/>
        <p:guide orient="horz" pos="210"/>
        <p:guide pos="5603"/>
        <p:guide pos="1610"/>
        <p:guide pos="204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58A43-E0B8-0542-A429-EE02D589AC0E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9037399-5CD6-514E-B6A8-E64E40230973}">
      <dgm:prSet phldrT="[Texto]"/>
      <dgm:spPr/>
      <dgm:t>
        <a:bodyPr/>
        <a:lstStyle/>
        <a:p>
          <a:r>
            <a:rPr lang="es-ES" dirty="0" smtClean="0"/>
            <a:t>Experto en carga de datos</a:t>
          </a:r>
          <a:endParaRPr lang="es-ES" dirty="0"/>
        </a:p>
      </dgm:t>
    </dgm:pt>
    <dgm:pt modelId="{A9818B96-06B9-1344-8FC3-1128EBEA2CA6}" type="parTrans" cxnId="{EF548BA8-68AD-734E-ACEE-98F6C07C2B1E}">
      <dgm:prSet/>
      <dgm:spPr/>
      <dgm:t>
        <a:bodyPr/>
        <a:lstStyle/>
        <a:p>
          <a:endParaRPr lang="es-ES"/>
        </a:p>
      </dgm:t>
    </dgm:pt>
    <dgm:pt modelId="{A8CE7756-B445-2F42-A8A0-6B6D1D6492C0}" type="sibTrans" cxnId="{EF548BA8-68AD-734E-ACEE-98F6C07C2B1E}">
      <dgm:prSet/>
      <dgm:spPr/>
      <dgm:t>
        <a:bodyPr/>
        <a:lstStyle/>
        <a:p>
          <a:endParaRPr lang="es-ES"/>
        </a:p>
      </dgm:t>
    </dgm:pt>
    <dgm:pt modelId="{D1A9849F-358A-7A40-A063-26A9774A3248}">
      <dgm:prSet phldrT="[Texto]"/>
      <dgm:spPr/>
      <dgm:t>
        <a:bodyPr/>
        <a:lstStyle/>
        <a:p>
          <a:r>
            <a:rPr lang="es-ES" dirty="0" smtClean="0"/>
            <a:t>Experto en negocio</a:t>
          </a:r>
          <a:endParaRPr lang="es-ES" dirty="0"/>
        </a:p>
      </dgm:t>
    </dgm:pt>
    <dgm:pt modelId="{79DF8930-399E-714E-ADD6-02066D264520}" type="parTrans" cxnId="{D9C40D79-E7A6-E448-B598-F58E2A994170}">
      <dgm:prSet/>
      <dgm:spPr/>
      <dgm:t>
        <a:bodyPr/>
        <a:lstStyle/>
        <a:p>
          <a:endParaRPr lang="es-ES"/>
        </a:p>
      </dgm:t>
    </dgm:pt>
    <dgm:pt modelId="{7EDDFCB3-802F-FD4B-94CD-7757367881FD}" type="sibTrans" cxnId="{D9C40D79-E7A6-E448-B598-F58E2A994170}">
      <dgm:prSet/>
      <dgm:spPr/>
      <dgm:t>
        <a:bodyPr/>
        <a:lstStyle/>
        <a:p>
          <a:endParaRPr lang="es-ES"/>
        </a:p>
      </dgm:t>
    </dgm:pt>
    <dgm:pt modelId="{88A2CBF3-6C4F-9443-8AA8-75453911B65C}">
      <dgm:prSet phldrT="[Texto]"/>
      <dgm:spPr/>
      <dgm:t>
        <a:bodyPr/>
        <a:lstStyle/>
        <a:p>
          <a:r>
            <a:rPr lang="es-ES" dirty="0" smtClean="0"/>
            <a:t>Director Proyecto</a:t>
          </a:r>
          <a:endParaRPr lang="es-ES" dirty="0"/>
        </a:p>
      </dgm:t>
    </dgm:pt>
    <dgm:pt modelId="{B9B1A689-3912-7E4A-A41C-15F307B231E5}" type="sibTrans" cxnId="{19F54946-5DB8-034D-950E-4B89FF18E326}">
      <dgm:prSet/>
      <dgm:spPr/>
      <dgm:t>
        <a:bodyPr/>
        <a:lstStyle/>
        <a:p>
          <a:endParaRPr lang="es-ES"/>
        </a:p>
      </dgm:t>
    </dgm:pt>
    <dgm:pt modelId="{66D9738C-4556-1B4F-A41C-B6C31A94054C}" type="parTrans" cxnId="{19F54946-5DB8-034D-950E-4B89FF18E326}">
      <dgm:prSet/>
      <dgm:spPr/>
      <dgm:t>
        <a:bodyPr/>
        <a:lstStyle/>
        <a:p>
          <a:endParaRPr lang="es-ES"/>
        </a:p>
      </dgm:t>
    </dgm:pt>
    <dgm:pt modelId="{A137F7A4-7D0A-E242-958B-DCD187BCEC75}">
      <dgm:prSet phldrT="[Texto]"/>
      <dgm:spPr/>
      <dgm:t>
        <a:bodyPr/>
        <a:lstStyle/>
        <a:p>
          <a:r>
            <a:rPr lang="es-ES" dirty="0" smtClean="0"/>
            <a:t>Experto en integración</a:t>
          </a:r>
          <a:endParaRPr lang="es-ES" dirty="0"/>
        </a:p>
      </dgm:t>
    </dgm:pt>
    <dgm:pt modelId="{27C19C96-8195-664B-804C-7AF1B130AFE9}" type="parTrans" cxnId="{B21D3886-14DD-1B44-A8B1-FE1A7F9FFB38}">
      <dgm:prSet/>
      <dgm:spPr/>
      <dgm:t>
        <a:bodyPr/>
        <a:lstStyle/>
        <a:p>
          <a:endParaRPr lang="es-ES"/>
        </a:p>
      </dgm:t>
    </dgm:pt>
    <dgm:pt modelId="{A0D6C045-FAD2-674F-82C7-4AA54365512A}" type="sibTrans" cxnId="{B21D3886-14DD-1B44-A8B1-FE1A7F9FFB38}">
      <dgm:prSet/>
      <dgm:spPr/>
      <dgm:t>
        <a:bodyPr/>
        <a:lstStyle/>
        <a:p>
          <a:endParaRPr lang="es-ES"/>
        </a:p>
      </dgm:t>
    </dgm:pt>
    <dgm:pt modelId="{5EA97BCE-23CA-ED44-9A58-298B0E53901E}" type="pres">
      <dgm:prSet presAssocID="{C7C58A43-E0B8-0542-A429-EE02D589AC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9F8B85B-8A04-594F-84ED-DD0584780CD0}" type="pres">
      <dgm:prSet presAssocID="{88A2CBF3-6C4F-9443-8AA8-75453911B65C}" presName="hierRoot1" presStyleCnt="0"/>
      <dgm:spPr/>
    </dgm:pt>
    <dgm:pt modelId="{4C38B14D-2674-5B4B-B744-6D3EAB0E68AF}" type="pres">
      <dgm:prSet presAssocID="{88A2CBF3-6C4F-9443-8AA8-75453911B65C}" presName="composite" presStyleCnt="0"/>
      <dgm:spPr/>
    </dgm:pt>
    <dgm:pt modelId="{3CA5A360-CE6A-7642-8368-6622DFF95E1F}" type="pres">
      <dgm:prSet presAssocID="{88A2CBF3-6C4F-9443-8AA8-75453911B65C}" presName="background" presStyleLbl="node0" presStyleIdx="0" presStyleCnt="1"/>
      <dgm:spPr/>
    </dgm:pt>
    <dgm:pt modelId="{83FBFE80-C94D-B24C-8601-A2ED6C0F3677}" type="pres">
      <dgm:prSet presAssocID="{88A2CBF3-6C4F-9443-8AA8-75453911B65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1D2BF-81B9-5C40-87C0-12D31B925344}" type="pres">
      <dgm:prSet presAssocID="{88A2CBF3-6C4F-9443-8AA8-75453911B65C}" presName="hierChild2" presStyleCnt="0"/>
      <dgm:spPr/>
    </dgm:pt>
    <dgm:pt modelId="{AB4209D7-74FA-5441-8E2E-E9E85F69837D}" type="pres">
      <dgm:prSet presAssocID="{A9818B96-06B9-1344-8FC3-1128EBEA2CA6}" presName="Name10" presStyleLbl="parChTrans1D2" presStyleIdx="0" presStyleCnt="3"/>
      <dgm:spPr/>
      <dgm:t>
        <a:bodyPr/>
        <a:lstStyle/>
        <a:p>
          <a:endParaRPr lang="es-ES"/>
        </a:p>
      </dgm:t>
    </dgm:pt>
    <dgm:pt modelId="{112DD235-F4F3-A240-A4E1-ED4085FF3C0A}" type="pres">
      <dgm:prSet presAssocID="{79037399-5CD6-514E-B6A8-E64E40230973}" presName="hierRoot2" presStyleCnt="0"/>
      <dgm:spPr/>
    </dgm:pt>
    <dgm:pt modelId="{0FDA7539-A5D2-244C-BA42-26A9E7F9F226}" type="pres">
      <dgm:prSet presAssocID="{79037399-5CD6-514E-B6A8-E64E40230973}" presName="composite2" presStyleCnt="0"/>
      <dgm:spPr/>
    </dgm:pt>
    <dgm:pt modelId="{9E80CB58-BBB7-6441-9277-986F356C7B0D}" type="pres">
      <dgm:prSet presAssocID="{79037399-5CD6-514E-B6A8-E64E40230973}" presName="background2" presStyleLbl="node2" presStyleIdx="0" presStyleCnt="3"/>
      <dgm:spPr/>
    </dgm:pt>
    <dgm:pt modelId="{0DEED7C0-5CA7-7D42-B241-484940F0CD5F}" type="pres">
      <dgm:prSet presAssocID="{79037399-5CD6-514E-B6A8-E64E40230973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6969E9-DB83-2F42-B0B8-4C427F5EB0FF}" type="pres">
      <dgm:prSet presAssocID="{79037399-5CD6-514E-B6A8-E64E40230973}" presName="hierChild3" presStyleCnt="0"/>
      <dgm:spPr/>
    </dgm:pt>
    <dgm:pt modelId="{86047F64-1664-7C46-ADD3-E0D0F49E1A85}" type="pres">
      <dgm:prSet presAssocID="{27C19C96-8195-664B-804C-7AF1B130AFE9}" presName="Name10" presStyleLbl="parChTrans1D2" presStyleIdx="1" presStyleCnt="3"/>
      <dgm:spPr/>
      <dgm:t>
        <a:bodyPr/>
        <a:lstStyle/>
        <a:p>
          <a:endParaRPr lang="es-ES"/>
        </a:p>
      </dgm:t>
    </dgm:pt>
    <dgm:pt modelId="{A87C21BD-3079-374F-9298-C0D47ABA4921}" type="pres">
      <dgm:prSet presAssocID="{A137F7A4-7D0A-E242-958B-DCD187BCEC75}" presName="hierRoot2" presStyleCnt="0"/>
      <dgm:spPr/>
    </dgm:pt>
    <dgm:pt modelId="{9D6BF5C4-79A3-854B-9AC1-22FD7F36E55D}" type="pres">
      <dgm:prSet presAssocID="{A137F7A4-7D0A-E242-958B-DCD187BCEC75}" presName="composite2" presStyleCnt="0"/>
      <dgm:spPr/>
    </dgm:pt>
    <dgm:pt modelId="{27F3CF79-E2FE-934A-A69C-56E40CE33172}" type="pres">
      <dgm:prSet presAssocID="{A137F7A4-7D0A-E242-958B-DCD187BCEC75}" presName="background2" presStyleLbl="node2" presStyleIdx="1" presStyleCnt="3"/>
      <dgm:spPr/>
    </dgm:pt>
    <dgm:pt modelId="{F88C9D24-47D1-5340-885B-59FCD4FFAFEC}" type="pres">
      <dgm:prSet presAssocID="{A137F7A4-7D0A-E242-958B-DCD187BCEC75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044ECE-13ED-C94C-92CF-E1DADB445107}" type="pres">
      <dgm:prSet presAssocID="{A137F7A4-7D0A-E242-958B-DCD187BCEC75}" presName="hierChild3" presStyleCnt="0"/>
      <dgm:spPr/>
    </dgm:pt>
    <dgm:pt modelId="{EDF6EC99-10EF-8340-8CE0-72BF7E120E65}" type="pres">
      <dgm:prSet presAssocID="{79DF8930-399E-714E-ADD6-02066D264520}" presName="Name10" presStyleLbl="parChTrans1D2" presStyleIdx="2" presStyleCnt="3"/>
      <dgm:spPr/>
      <dgm:t>
        <a:bodyPr/>
        <a:lstStyle/>
        <a:p>
          <a:endParaRPr lang="es-ES"/>
        </a:p>
      </dgm:t>
    </dgm:pt>
    <dgm:pt modelId="{12C7D906-EB15-B148-8F17-FEE4EF4354A5}" type="pres">
      <dgm:prSet presAssocID="{D1A9849F-358A-7A40-A063-26A9774A3248}" presName="hierRoot2" presStyleCnt="0"/>
      <dgm:spPr/>
    </dgm:pt>
    <dgm:pt modelId="{9AE0E7E8-3E5B-3E45-B70A-51CFB84236DD}" type="pres">
      <dgm:prSet presAssocID="{D1A9849F-358A-7A40-A063-26A9774A3248}" presName="composite2" presStyleCnt="0"/>
      <dgm:spPr/>
    </dgm:pt>
    <dgm:pt modelId="{962700B7-424D-C045-B240-6D0030E8083A}" type="pres">
      <dgm:prSet presAssocID="{D1A9849F-358A-7A40-A063-26A9774A3248}" presName="background2" presStyleLbl="node2" presStyleIdx="2" presStyleCnt="3"/>
      <dgm:spPr/>
    </dgm:pt>
    <dgm:pt modelId="{ACDDA0E5-6B2C-E843-BDB5-8FA2E7590E82}" type="pres">
      <dgm:prSet presAssocID="{D1A9849F-358A-7A40-A063-26A9774A324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AD4184-484D-B64D-A66B-31429F9936A8}" type="pres">
      <dgm:prSet presAssocID="{D1A9849F-358A-7A40-A063-26A9774A3248}" presName="hierChild3" presStyleCnt="0"/>
      <dgm:spPr/>
    </dgm:pt>
  </dgm:ptLst>
  <dgm:cxnLst>
    <dgm:cxn modelId="{D9C40D79-E7A6-E448-B598-F58E2A994170}" srcId="{88A2CBF3-6C4F-9443-8AA8-75453911B65C}" destId="{D1A9849F-358A-7A40-A063-26A9774A3248}" srcOrd="2" destOrd="0" parTransId="{79DF8930-399E-714E-ADD6-02066D264520}" sibTransId="{7EDDFCB3-802F-FD4B-94CD-7757367881FD}"/>
    <dgm:cxn modelId="{B21D3886-14DD-1B44-A8B1-FE1A7F9FFB38}" srcId="{88A2CBF3-6C4F-9443-8AA8-75453911B65C}" destId="{A137F7A4-7D0A-E242-958B-DCD187BCEC75}" srcOrd="1" destOrd="0" parTransId="{27C19C96-8195-664B-804C-7AF1B130AFE9}" sibTransId="{A0D6C045-FAD2-674F-82C7-4AA54365512A}"/>
    <dgm:cxn modelId="{0C7E6D1E-926F-7045-A497-A50B7C5D3A50}" type="presOf" srcId="{79DF8930-399E-714E-ADD6-02066D264520}" destId="{EDF6EC99-10EF-8340-8CE0-72BF7E120E65}" srcOrd="0" destOrd="0" presId="urn:microsoft.com/office/officeart/2005/8/layout/hierarchy1"/>
    <dgm:cxn modelId="{686FEF8F-0E5A-A542-9DFD-6B5B03031D4F}" type="presOf" srcId="{C7C58A43-E0B8-0542-A429-EE02D589AC0E}" destId="{5EA97BCE-23CA-ED44-9A58-298B0E53901E}" srcOrd="0" destOrd="0" presId="urn:microsoft.com/office/officeart/2005/8/layout/hierarchy1"/>
    <dgm:cxn modelId="{A12B55B2-48C4-7942-B3DC-28E973356493}" type="presOf" srcId="{79037399-5CD6-514E-B6A8-E64E40230973}" destId="{0DEED7C0-5CA7-7D42-B241-484940F0CD5F}" srcOrd="0" destOrd="0" presId="urn:microsoft.com/office/officeart/2005/8/layout/hierarchy1"/>
    <dgm:cxn modelId="{19F54946-5DB8-034D-950E-4B89FF18E326}" srcId="{C7C58A43-E0B8-0542-A429-EE02D589AC0E}" destId="{88A2CBF3-6C4F-9443-8AA8-75453911B65C}" srcOrd="0" destOrd="0" parTransId="{66D9738C-4556-1B4F-A41C-B6C31A94054C}" sibTransId="{B9B1A689-3912-7E4A-A41C-15F307B231E5}"/>
    <dgm:cxn modelId="{3A3EDEF9-5ABB-C94F-B3D4-71E6DEC6609D}" type="presOf" srcId="{88A2CBF3-6C4F-9443-8AA8-75453911B65C}" destId="{83FBFE80-C94D-B24C-8601-A2ED6C0F3677}" srcOrd="0" destOrd="0" presId="urn:microsoft.com/office/officeart/2005/8/layout/hierarchy1"/>
    <dgm:cxn modelId="{D02CABAC-BD8B-204B-8C84-19D46F724123}" type="presOf" srcId="{27C19C96-8195-664B-804C-7AF1B130AFE9}" destId="{86047F64-1664-7C46-ADD3-E0D0F49E1A85}" srcOrd="0" destOrd="0" presId="urn:microsoft.com/office/officeart/2005/8/layout/hierarchy1"/>
    <dgm:cxn modelId="{E485A661-98F5-0D43-8C6F-8940319A8931}" type="presOf" srcId="{D1A9849F-358A-7A40-A063-26A9774A3248}" destId="{ACDDA0E5-6B2C-E843-BDB5-8FA2E7590E82}" srcOrd="0" destOrd="0" presId="urn:microsoft.com/office/officeart/2005/8/layout/hierarchy1"/>
    <dgm:cxn modelId="{90BC4287-C339-CC41-BC2C-5E4217486667}" type="presOf" srcId="{A137F7A4-7D0A-E242-958B-DCD187BCEC75}" destId="{F88C9D24-47D1-5340-885B-59FCD4FFAFEC}" srcOrd="0" destOrd="0" presId="urn:microsoft.com/office/officeart/2005/8/layout/hierarchy1"/>
    <dgm:cxn modelId="{EF548BA8-68AD-734E-ACEE-98F6C07C2B1E}" srcId="{88A2CBF3-6C4F-9443-8AA8-75453911B65C}" destId="{79037399-5CD6-514E-B6A8-E64E40230973}" srcOrd="0" destOrd="0" parTransId="{A9818B96-06B9-1344-8FC3-1128EBEA2CA6}" sibTransId="{A8CE7756-B445-2F42-A8A0-6B6D1D6492C0}"/>
    <dgm:cxn modelId="{5BEE3CC0-756F-C546-BE58-F3E1B5CB199D}" type="presOf" srcId="{A9818B96-06B9-1344-8FC3-1128EBEA2CA6}" destId="{AB4209D7-74FA-5441-8E2E-E9E85F69837D}" srcOrd="0" destOrd="0" presId="urn:microsoft.com/office/officeart/2005/8/layout/hierarchy1"/>
    <dgm:cxn modelId="{E1596EDC-6453-154B-8C82-C5289196250C}" type="presParOf" srcId="{5EA97BCE-23CA-ED44-9A58-298B0E53901E}" destId="{D9F8B85B-8A04-594F-84ED-DD0584780CD0}" srcOrd="0" destOrd="0" presId="urn:microsoft.com/office/officeart/2005/8/layout/hierarchy1"/>
    <dgm:cxn modelId="{6B992656-5907-1D43-B158-F1EF98B2DE4E}" type="presParOf" srcId="{D9F8B85B-8A04-594F-84ED-DD0584780CD0}" destId="{4C38B14D-2674-5B4B-B744-6D3EAB0E68AF}" srcOrd="0" destOrd="0" presId="urn:microsoft.com/office/officeart/2005/8/layout/hierarchy1"/>
    <dgm:cxn modelId="{29DAB2D7-CC2C-FD43-87D3-B412C16F9A8E}" type="presParOf" srcId="{4C38B14D-2674-5B4B-B744-6D3EAB0E68AF}" destId="{3CA5A360-CE6A-7642-8368-6622DFF95E1F}" srcOrd="0" destOrd="0" presId="urn:microsoft.com/office/officeart/2005/8/layout/hierarchy1"/>
    <dgm:cxn modelId="{D441FDEC-19BA-ED46-A2E8-32BE205731D7}" type="presParOf" srcId="{4C38B14D-2674-5B4B-B744-6D3EAB0E68AF}" destId="{83FBFE80-C94D-B24C-8601-A2ED6C0F3677}" srcOrd="1" destOrd="0" presId="urn:microsoft.com/office/officeart/2005/8/layout/hierarchy1"/>
    <dgm:cxn modelId="{12229AE1-8A04-DA40-BF84-035656C7B944}" type="presParOf" srcId="{D9F8B85B-8A04-594F-84ED-DD0584780CD0}" destId="{BF11D2BF-81B9-5C40-87C0-12D31B925344}" srcOrd="1" destOrd="0" presId="urn:microsoft.com/office/officeart/2005/8/layout/hierarchy1"/>
    <dgm:cxn modelId="{39B7EB37-D700-EF4F-9BB0-6D64F5DA8EEE}" type="presParOf" srcId="{BF11D2BF-81B9-5C40-87C0-12D31B925344}" destId="{AB4209D7-74FA-5441-8E2E-E9E85F69837D}" srcOrd="0" destOrd="0" presId="urn:microsoft.com/office/officeart/2005/8/layout/hierarchy1"/>
    <dgm:cxn modelId="{020DAFCD-894E-9748-B7BF-31DE5A2EDE42}" type="presParOf" srcId="{BF11D2BF-81B9-5C40-87C0-12D31B925344}" destId="{112DD235-F4F3-A240-A4E1-ED4085FF3C0A}" srcOrd="1" destOrd="0" presId="urn:microsoft.com/office/officeart/2005/8/layout/hierarchy1"/>
    <dgm:cxn modelId="{8E7CC20D-FAC6-194F-8D54-E3A93A62CC46}" type="presParOf" srcId="{112DD235-F4F3-A240-A4E1-ED4085FF3C0A}" destId="{0FDA7539-A5D2-244C-BA42-26A9E7F9F226}" srcOrd="0" destOrd="0" presId="urn:microsoft.com/office/officeart/2005/8/layout/hierarchy1"/>
    <dgm:cxn modelId="{30BCA130-ABD6-B047-AEE1-D2EE8CF24188}" type="presParOf" srcId="{0FDA7539-A5D2-244C-BA42-26A9E7F9F226}" destId="{9E80CB58-BBB7-6441-9277-986F356C7B0D}" srcOrd="0" destOrd="0" presId="urn:microsoft.com/office/officeart/2005/8/layout/hierarchy1"/>
    <dgm:cxn modelId="{6E119648-8C79-484C-B338-570D6553C027}" type="presParOf" srcId="{0FDA7539-A5D2-244C-BA42-26A9E7F9F226}" destId="{0DEED7C0-5CA7-7D42-B241-484940F0CD5F}" srcOrd="1" destOrd="0" presId="urn:microsoft.com/office/officeart/2005/8/layout/hierarchy1"/>
    <dgm:cxn modelId="{0433FD10-1ED1-054C-8FB5-A24CF85F1880}" type="presParOf" srcId="{112DD235-F4F3-A240-A4E1-ED4085FF3C0A}" destId="{CA6969E9-DB83-2F42-B0B8-4C427F5EB0FF}" srcOrd="1" destOrd="0" presId="urn:microsoft.com/office/officeart/2005/8/layout/hierarchy1"/>
    <dgm:cxn modelId="{CA49FCB5-D451-4E4C-888C-191C3BCD607C}" type="presParOf" srcId="{BF11D2BF-81B9-5C40-87C0-12D31B925344}" destId="{86047F64-1664-7C46-ADD3-E0D0F49E1A85}" srcOrd="2" destOrd="0" presId="urn:microsoft.com/office/officeart/2005/8/layout/hierarchy1"/>
    <dgm:cxn modelId="{7BCCEE93-6A20-A24F-B36B-418F2186601E}" type="presParOf" srcId="{BF11D2BF-81B9-5C40-87C0-12D31B925344}" destId="{A87C21BD-3079-374F-9298-C0D47ABA4921}" srcOrd="3" destOrd="0" presId="urn:microsoft.com/office/officeart/2005/8/layout/hierarchy1"/>
    <dgm:cxn modelId="{982E7250-15B3-1748-A901-F9C13EBB564E}" type="presParOf" srcId="{A87C21BD-3079-374F-9298-C0D47ABA4921}" destId="{9D6BF5C4-79A3-854B-9AC1-22FD7F36E55D}" srcOrd="0" destOrd="0" presId="urn:microsoft.com/office/officeart/2005/8/layout/hierarchy1"/>
    <dgm:cxn modelId="{83BCA90A-78AB-EA47-BD64-DDD26E2E74D5}" type="presParOf" srcId="{9D6BF5C4-79A3-854B-9AC1-22FD7F36E55D}" destId="{27F3CF79-E2FE-934A-A69C-56E40CE33172}" srcOrd="0" destOrd="0" presId="urn:microsoft.com/office/officeart/2005/8/layout/hierarchy1"/>
    <dgm:cxn modelId="{83BB9594-A803-1E41-AB1A-10670DF4B39E}" type="presParOf" srcId="{9D6BF5C4-79A3-854B-9AC1-22FD7F36E55D}" destId="{F88C9D24-47D1-5340-885B-59FCD4FFAFEC}" srcOrd="1" destOrd="0" presId="urn:microsoft.com/office/officeart/2005/8/layout/hierarchy1"/>
    <dgm:cxn modelId="{DF85365C-40F1-FE4A-8046-7297FCD677D3}" type="presParOf" srcId="{A87C21BD-3079-374F-9298-C0D47ABA4921}" destId="{E2044ECE-13ED-C94C-92CF-E1DADB445107}" srcOrd="1" destOrd="0" presId="urn:microsoft.com/office/officeart/2005/8/layout/hierarchy1"/>
    <dgm:cxn modelId="{169E9AE8-9EBF-F947-9079-4B4B8CF37AD2}" type="presParOf" srcId="{BF11D2BF-81B9-5C40-87C0-12D31B925344}" destId="{EDF6EC99-10EF-8340-8CE0-72BF7E120E65}" srcOrd="4" destOrd="0" presId="urn:microsoft.com/office/officeart/2005/8/layout/hierarchy1"/>
    <dgm:cxn modelId="{EEF8378B-AEF7-A941-9BC3-533AB275BD4F}" type="presParOf" srcId="{BF11D2BF-81B9-5C40-87C0-12D31B925344}" destId="{12C7D906-EB15-B148-8F17-FEE4EF4354A5}" srcOrd="5" destOrd="0" presId="urn:microsoft.com/office/officeart/2005/8/layout/hierarchy1"/>
    <dgm:cxn modelId="{7BE5A3AB-9203-424F-B8B8-AD7FECAF9B03}" type="presParOf" srcId="{12C7D906-EB15-B148-8F17-FEE4EF4354A5}" destId="{9AE0E7E8-3E5B-3E45-B70A-51CFB84236DD}" srcOrd="0" destOrd="0" presId="urn:microsoft.com/office/officeart/2005/8/layout/hierarchy1"/>
    <dgm:cxn modelId="{3D23027A-A5AC-B744-9D95-6B0D5C058DF9}" type="presParOf" srcId="{9AE0E7E8-3E5B-3E45-B70A-51CFB84236DD}" destId="{962700B7-424D-C045-B240-6D0030E8083A}" srcOrd="0" destOrd="0" presId="urn:microsoft.com/office/officeart/2005/8/layout/hierarchy1"/>
    <dgm:cxn modelId="{DCD9FF85-2597-B949-862B-A12D87486BA4}" type="presParOf" srcId="{9AE0E7E8-3E5B-3E45-B70A-51CFB84236DD}" destId="{ACDDA0E5-6B2C-E843-BDB5-8FA2E7590E82}" srcOrd="1" destOrd="0" presId="urn:microsoft.com/office/officeart/2005/8/layout/hierarchy1"/>
    <dgm:cxn modelId="{D432BAED-8D1A-AA45-9F22-529CBCD45CF2}" type="presParOf" srcId="{12C7D906-EB15-B148-8F17-FEE4EF4354A5}" destId="{F1AD4184-484D-B64D-A66B-31429F9936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C58A43-E0B8-0542-A429-EE02D589AC0E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9037399-5CD6-514E-B6A8-E64E40230973}">
      <dgm:prSet phldrT="[Texto]"/>
      <dgm:spPr/>
      <dgm:t>
        <a:bodyPr/>
        <a:lstStyle/>
        <a:p>
          <a:r>
            <a:rPr lang="es-ES" dirty="0" smtClean="0"/>
            <a:t>Experto en carga de datos</a:t>
          </a:r>
          <a:endParaRPr lang="es-ES" dirty="0"/>
        </a:p>
      </dgm:t>
    </dgm:pt>
    <dgm:pt modelId="{A9818B96-06B9-1344-8FC3-1128EBEA2CA6}" type="parTrans" cxnId="{EF548BA8-68AD-734E-ACEE-98F6C07C2B1E}">
      <dgm:prSet/>
      <dgm:spPr/>
      <dgm:t>
        <a:bodyPr/>
        <a:lstStyle/>
        <a:p>
          <a:endParaRPr lang="es-ES"/>
        </a:p>
      </dgm:t>
    </dgm:pt>
    <dgm:pt modelId="{A8CE7756-B445-2F42-A8A0-6B6D1D6492C0}" type="sibTrans" cxnId="{EF548BA8-68AD-734E-ACEE-98F6C07C2B1E}">
      <dgm:prSet/>
      <dgm:spPr/>
      <dgm:t>
        <a:bodyPr/>
        <a:lstStyle/>
        <a:p>
          <a:endParaRPr lang="es-ES"/>
        </a:p>
      </dgm:t>
    </dgm:pt>
    <dgm:pt modelId="{D1A9849F-358A-7A40-A063-26A9774A3248}">
      <dgm:prSet phldrT="[Texto]"/>
      <dgm:spPr/>
      <dgm:t>
        <a:bodyPr/>
        <a:lstStyle/>
        <a:p>
          <a:r>
            <a:rPr lang="es-ES" dirty="0" smtClean="0"/>
            <a:t>Experto en negocio</a:t>
          </a:r>
          <a:endParaRPr lang="es-ES" dirty="0"/>
        </a:p>
      </dgm:t>
    </dgm:pt>
    <dgm:pt modelId="{79DF8930-399E-714E-ADD6-02066D264520}" type="parTrans" cxnId="{D9C40D79-E7A6-E448-B598-F58E2A994170}">
      <dgm:prSet/>
      <dgm:spPr/>
      <dgm:t>
        <a:bodyPr/>
        <a:lstStyle/>
        <a:p>
          <a:endParaRPr lang="es-ES"/>
        </a:p>
      </dgm:t>
    </dgm:pt>
    <dgm:pt modelId="{7EDDFCB3-802F-FD4B-94CD-7757367881FD}" type="sibTrans" cxnId="{D9C40D79-E7A6-E448-B598-F58E2A994170}">
      <dgm:prSet/>
      <dgm:spPr/>
      <dgm:t>
        <a:bodyPr/>
        <a:lstStyle/>
        <a:p>
          <a:endParaRPr lang="es-ES"/>
        </a:p>
      </dgm:t>
    </dgm:pt>
    <dgm:pt modelId="{88A2CBF3-6C4F-9443-8AA8-75453911B65C}">
      <dgm:prSet phldrT="[Texto]"/>
      <dgm:spPr/>
      <dgm:t>
        <a:bodyPr/>
        <a:lstStyle/>
        <a:p>
          <a:r>
            <a:rPr lang="es-ES" dirty="0" smtClean="0"/>
            <a:t>Director Proyecto</a:t>
          </a:r>
          <a:endParaRPr lang="es-ES" dirty="0"/>
        </a:p>
      </dgm:t>
    </dgm:pt>
    <dgm:pt modelId="{B9B1A689-3912-7E4A-A41C-15F307B231E5}" type="sibTrans" cxnId="{19F54946-5DB8-034D-950E-4B89FF18E326}">
      <dgm:prSet/>
      <dgm:spPr/>
      <dgm:t>
        <a:bodyPr/>
        <a:lstStyle/>
        <a:p>
          <a:endParaRPr lang="es-ES"/>
        </a:p>
      </dgm:t>
    </dgm:pt>
    <dgm:pt modelId="{66D9738C-4556-1B4F-A41C-B6C31A94054C}" type="parTrans" cxnId="{19F54946-5DB8-034D-950E-4B89FF18E326}">
      <dgm:prSet/>
      <dgm:spPr/>
      <dgm:t>
        <a:bodyPr/>
        <a:lstStyle/>
        <a:p>
          <a:endParaRPr lang="es-ES"/>
        </a:p>
      </dgm:t>
    </dgm:pt>
    <dgm:pt modelId="{A137F7A4-7D0A-E242-958B-DCD187BCEC75}">
      <dgm:prSet phldrT="[Texto]"/>
      <dgm:spPr/>
      <dgm:t>
        <a:bodyPr/>
        <a:lstStyle/>
        <a:p>
          <a:r>
            <a:rPr lang="es-ES" dirty="0" smtClean="0"/>
            <a:t>Experto en integración</a:t>
          </a:r>
          <a:endParaRPr lang="es-ES" dirty="0"/>
        </a:p>
      </dgm:t>
    </dgm:pt>
    <dgm:pt modelId="{27C19C96-8195-664B-804C-7AF1B130AFE9}" type="parTrans" cxnId="{B21D3886-14DD-1B44-A8B1-FE1A7F9FFB38}">
      <dgm:prSet/>
      <dgm:spPr/>
      <dgm:t>
        <a:bodyPr/>
        <a:lstStyle/>
        <a:p>
          <a:endParaRPr lang="es-ES"/>
        </a:p>
      </dgm:t>
    </dgm:pt>
    <dgm:pt modelId="{A0D6C045-FAD2-674F-82C7-4AA54365512A}" type="sibTrans" cxnId="{B21D3886-14DD-1B44-A8B1-FE1A7F9FFB38}">
      <dgm:prSet/>
      <dgm:spPr/>
      <dgm:t>
        <a:bodyPr/>
        <a:lstStyle/>
        <a:p>
          <a:endParaRPr lang="es-ES"/>
        </a:p>
      </dgm:t>
    </dgm:pt>
    <dgm:pt modelId="{5EA97BCE-23CA-ED44-9A58-298B0E53901E}" type="pres">
      <dgm:prSet presAssocID="{C7C58A43-E0B8-0542-A429-EE02D589AC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9F8B85B-8A04-594F-84ED-DD0584780CD0}" type="pres">
      <dgm:prSet presAssocID="{88A2CBF3-6C4F-9443-8AA8-75453911B65C}" presName="hierRoot1" presStyleCnt="0"/>
      <dgm:spPr/>
    </dgm:pt>
    <dgm:pt modelId="{4C38B14D-2674-5B4B-B744-6D3EAB0E68AF}" type="pres">
      <dgm:prSet presAssocID="{88A2CBF3-6C4F-9443-8AA8-75453911B65C}" presName="composite" presStyleCnt="0"/>
      <dgm:spPr/>
    </dgm:pt>
    <dgm:pt modelId="{3CA5A360-CE6A-7642-8368-6622DFF95E1F}" type="pres">
      <dgm:prSet presAssocID="{88A2CBF3-6C4F-9443-8AA8-75453911B65C}" presName="background" presStyleLbl="node0" presStyleIdx="0" presStyleCnt="1"/>
      <dgm:spPr/>
    </dgm:pt>
    <dgm:pt modelId="{83FBFE80-C94D-B24C-8601-A2ED6C0F3677}" type="pres">
      <dgm:prSet presAssocID="{88A2CBF3-6C4F-9443-8AA8-75453911B65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1D2BF-81B9-5C40-87C0-12D31B925344}" type="pres">
      <dgm:prSet presAssocID="{88A2CBF3-6C4F-9443-8AA8-75453911B65C}" presName="hierChild2" presStyleCnt="0"/>
      <dgm:spPr/>
    </dgm:pt>
    <dgm:pt modelId="{AB4209D7-74FA-5441-8E2E-E9E85F69837D}" type="pres">
      <dgm:prSet presAssocID="{A9818B96-06B9-1344-8FC3-1128EBEA2CA6}" presName="Name10" presStyleLbl="parChTrans1D2" presStyleIdx="0" presStyleCnt="3"/>
      <dgm:spPr/>
      <dgm:t>
        <a:bodyPr/>
        <a:lstStyle/>
        <a:p>
          <a:endParaRPr lang="es-ES"/>
        </a:p>
      </dgm:t>
    </dgm:pt>
    <dgm:pt modelId="{112DD235-F4F3-A240-A4E1-ED4085FF3C0A}" type="pres">
      <dgm:prSet presAssocID="{79037399-5CD6-514E-B6A8-E64E40230973}" presName="hierRoot2" presStyleCnt="0"/>
      <dgm:spPr/>
    </dgm:pt>
    <dgm:pt modelId="{0FDA7539-A5D2-244C-BA42-26A9E7F9F226}" type="pres">
      <dgm:prSet presAssocID="{79037399-5CD6-514E-B6A8-E64E40230973}" presName="composite2" presStyleCnt="0"/>
      <dgm:spPr/>
    </dgm:pt>
    <dgm:pt modelId="{9E80CB58-BBB7-6441-9277-986F356C7B0D}" type="pres">
      <dgm:prSet presAssocID="{79037399-5CD6-514E-B6A8-E64E40230973}" presName="background2" presStyleLbl="node2" presStyleIdx="0" presStyleCnt="3"/>
      <dgm:spPr/>
    </dgm:pt>
    <dgm:pt modelId="{0DEED7C0-5CA7-7D42-B241-484940F0CD5F}" type="pres">
      <dgm:prSet presAssocID="{79037399-5CD6-514E-B6A8-E64E40230973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6969E9-DB83-2F42-B0B8-4C427F5EB0FF}" type="pres">
      <dgm:prSet presAssocID="{79037399-5CD6-514E-B6A8-E64E40230973}" presName="hierChild3" presStyleCnt="0"/>
      <dgm:spPr/>
    </dgm:pt>
    <dgm:pt modelId="{86047F64-1664-7C46-ADD3-E0D0F49E1A85}" type="pres">
      <dgm:prSet presAssocID="{27C19C96-8195-664B-804C-7AF1B130AFE9}" presName="Name10" presStyleLbl="parChTrans1D2" presStyleIdx="1" presStyleCnt="3"/>
      <dgm:spPr/>
      <dgm:t>
        <a:bodyPr/>
        <a:lstStyle/>
        <a:p>
          <a:endParaRPr lang="es-ES"/>
        </a:p>
      </dgm:t>
    </dgm:pt>
    <dgm:pt modelId="{A87C21BD-3079-374F-9298-C0D47ABA4921}" type="pres">
      <dgm:prSet presAssocID="{A137F7A4-7D0A-E242-958B-DCD187BCEC75}" presName="hierRoot2" presStyleCnt="0"/>
      <dgm:spPr/>
    </dgm:pt>
    <dgm:pt modelId="{9D6BF5C4-79A3-854B-9AC1-22FD7F36E55D}" type="pres">
      <dgm:prSet presAssocID="{A137F7A4-7D0A-E242-958B-DCD187BCEC75}" presName="composite2" presStyleCnt="0"/>
      <dgm:spPr/>
    </dgm:pt>
    <dgm:pt modelId="{27F3CF79-E2FE-934A-A69C-56E40CE33172}" type="pres">
      <dgm:prSet presAssocID="{A137F7A4-7D0A-E242-958B-DCD187BCEC75}" presName="background2" presStyleLbl="node2" presStyleIdx="1" presStyleCnt="3"/>
      <dgm:spPr/>
    </dgm:pt>
    <dgm:pt modelId="{F88C9D24-47D1-5340-885B-59FCD4FFAFEC}" type="pres">
      <dgm:prSet presAssocID="{A137F7A4-7D0A-E242-958B-DCD187BCEC75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044ECE-13ED-C94C-92CF-E1DADB445107}" type="pres">
      <dgm:prSet presAssocID="{A137F7A4-7D0A-E242-958B-DCD187BCEC75}" presName="hierChild3" presStyleCnt="0"/>
      <dgm:spPr/>
    </dgm:pt>
    <dgm:pt modelId="{EDF6EC99-10EF-8340-8CE0-72BF7E120E65}" type="pres">
      <dgm:prSet presAssocID="{79DF8930-399E-714E-ADD6-02066D264520}" presName="Name10" presStyleLbl="parChTrans1D2" presStyleIdx="2" presStyleCnt="3"/>
      <dgm:spPr/>
      <dgm:t>
        <a:bodyPr/>
        <a:lstStyle/>
        <a:p>
          <a:endParaRPr lang="es-ES"/>
        </a:p>
      </dgm:t>
    </dgm:pt>
    <dgm:pt modelId="{12C7D906-EB15-B148-8F17-FEE4EF4354A5}" type="pres">
      <dgm:prSet presAssocID="{D1A9849F-358A-7A40-A063-26A9774A3248}" presName="hierRoot2" presStyleCnt="0"/>
      <dgm:spPr/>
    </dgm:pt>
    <dgm:pt modelId="{9AE0E7E8-3E5B-3E45-B70A-51CFB84236DD}" type="pres">
      <dgm:prSet presAssocID="{D1A9849F-358A-7A40-A063-26A9774A3248}" presName="composite2" presStyleCnt="0"/>
      <dgm:spPr/>
    </dgm:pt>
    <dgm:pt modelId="{962700B7-424D-C045-B240-6D0030E8083A}" type="pres">
      <dgm:prSet presAssocID="{D1A9849F-358A-7A40-A063-26A9774A3248}" presName="background2" presStyleLbl="node2" presStyleIdx="2" presStyleCnt="3"/>
      <dgm:spPr/>
    </dgm:pt>
    <dgm:pt modelId="{ACDDA0E5-6B2C-E843-BDB5-8FA2E7590E82}" type="pres">
      <dgm:prSet presAssocID="{D1A9849F-358A-7A40-A063-26A9774A324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AD4184-484D-B64D-A66B-31429F9936A8}" type="pres">
      <dgm:prSet presAssocID="{D1A9849F-358A-7A40-A063-26A9774A3248}" presName="hierChild3" presStyleCnt="0"/>
      <dgm:spPr/>
    </dgm:pt>
  </dgm:ptLst>
  <dgm:cxnLst>
    <dgm:cxn modelId="{1D57E1F9-B2B4-EF45-9A76-87849485CE7A}" type="presOf" srcId="{88A2CBF3-6C4F-9443-8AA8-75453911B65C}" destId="{83FBFE80-C94D-B24C-8601-A2ED6C0F3677}" srcOrd="0" destOrd="0" presId="urn:microsoft.com/office/officeart/2005/8/layout/hierarchy1"/>
    <dgm:cxn modelId="{D9C40D79-E7A6-E448-B598-F58E2A994170}" srcId="{88A2CBF3-6C4F-9443-8AA8-75453911B65C}" destId="{D1A9849F-358A-7A40-A063-26A9774A3248}" srcOrd="2" destOrd="0" parTransId="{79DF8930-399E-714E-ADD6-02066D264520}" sibTransId="{7EDDFCB3-802F-FD4B-94CD-7757367881FD}"/>
    <dgm:cxn modelId="{B21D3886-14DD-1B44-A8B1-FE1A7F9FFB38}" srcId="{88A2CBF3-6C4F-9443-8AA8-75453911B65C}" destId="{A137F7A4-7D0A-E242-958B-DCD187BCEC75}" srcOrd="1" destOrd="0" parTransId="{27C19C96-8195-664B-804C-7AF1B130AFE9}" sibTransId="{A0D6C045-FAD2-674F-82C7-4AA54365512A}"/>
    <dgm:cxn modelId="{A5690F25-63FA-DA4F-9A1A-06839F78B64F}" type="presOf" srcId="{27C19C96-8195-664B-804C-7AF1B130AFE9}" destId="{86047F64-1664-7C46-ADD3-E0D0F49E1A85}" srcOrd="0" destOrd="0" presId="urn:microsoft.com/office/officeart/2005/8/layout/hierarchy1"/>
    <dgm:cxn modelId="{EDB73AAD-1D6A-BA45-B1E1-83B71893B00F}" type="presOf" srcId="{C7C58A43-E0B8-0542-A429-EE02D589AC0E}" destId="{5EA97BCE-23CA-ED44-9A58-298B0E53901E}" srcOrd="0" destOrd="0" presId="urn:microsoft.com/office/officeart/2005/8/layout/hierarchy1"/>
    <dgm:cxn modelId="{19F54946-5DB8-034D-950E-4B89FF18E326}" srcId="{C7C58A43-E0B8-0542-A429-EE02D589AC0E}" destId="{88A2CBF3-6C4F-9443-8AA8-75453911B65C}" srcOrd="0" destOrd="0" parTransId="{66D9738C-4556-1B4F-A41C-B6C31A94054C}" sibTransId="{B9B1A689-3912-7E4A-A41C-15F307B231E5}"/>
    <dgm:cxn modelId="{C7535E30-18BB-EF4C-90F3-B3290A0E0BA2}" type="presOf" srcId="{A137F7A4-7D0A-E242-958B-DCD187BCEC75}" destId="{F88C9D24-47D1-5340-885B-59FCD4FFAFEC}" srcOrd="0" destOrd="0" presId="urn:microsoft.com/office/officeart/2005/8/layout/hierarchy1"/>
    <dgm:cxn modelId="{1B064ABB-6E3A-8D44-A1D6-97E29D1E5052}" type="presOf" srcId="{D1A9849F-358A-7A40-A063-26A9774A3248}" destId="{ACDDA0E5-6B2C-E843-BDB5-8FA2E7590E82}" srcOrd="0" destOrd="0" presId="urn:microsoft.com/office/officeart/2005/8/layout/hierarchy1"/>
    <dgm:cxn modelId="{B4A613F3-0A3B-FC42-A6F6-9092CC265B2C}" type="presOf" srcId="{79DF8930-399E-714E-ADD6-02066D264520}" destId="{EDF6EC99-10EF-8340-8CE0-72BF7E120E65}" srcOrd="0" destOrd="0" presId="urn:microsoft.com/office/officeart/2005/8/layout/hierarchy1"/>
    <dgm:cxn modelId="{EF548BA8-68AD-734E-ACEE-98F6C07C2B1E}" srcId="{88A2CBF3-6C4F-9443-8AA8-75453911B65C}" destId="{79037399-5CD6-514E-B6A8-E64E40230973}" srcOrd="0" destOrd="0" parTransId="{A9818B96-06B9-1344-8FC3-1128EBEA2CA6}" sibTransId="{A8CE7756-B445-2F42-A8A0-6B6D1D6492C0}"/>
    <dgm:cxn modelId="{082AB4F8-605C-1347-9553-4F3C6C8C3635}" type="presOf" srcId="{A9818B96-06B9-1344-8FC3-1128EBEA2CA6}" destId="{AB4209D7-74FA-5441-8E2E-E9E85F69837D}" srcOrd="0" destOrd="0" presId="urn:microsoft.com/office/officeart/2005/8/layout/hierarchy1"/>
    <dgm:cxn modelId="{25A0C2A7-AC48-204A-9B98-80CA63122F81}" type="presOf" srcId="{79037399-5CD6-514E-B6A8-E64E40230973}" destId="{0DEED7C0-5CA7-7D42-B241-484940F0CD5F}" srcOrd="0" destOrd="0" presId="urn:microsoft.com/office/officeart/2005/8/layout/hierarchy1"/>
    <dgm:cxn modelId="{830D38D1-63FB-DE44-AB2A-B58A04309B64}" type="presParOf" srcId="{5EA97BCE-23CA-ED44-9A58-298B0E53901E}" destId="{D9F8B85B-8A04-594F-84ED-DD0584780CD0}" srcOrd="0" destOrd="0" presId="urn:microsoft.com/office/officeart/2005/8/layout/hierarchy1"/>
    <dgm:cxn modelId="{C9427B0C-F708-F540-A4D3-930FAB8B13FC}" type="presParOf" srcId="{D9F8B85B-8A04-594F-84ED-DD0584780CD0}" destId="{4C38B14D-2674-5B4B-B744-6D3EAB0E68AF}" srcOrd="0" destOrd="0" presId="urn:microsoft.com/office/officeart/2005/8/layout/hierarchy1"/>
    <dgm:cxn modelId="{1FFE4BBC-40CA-DB47-A541-F33D269934E6}" type="presParOf" srcId="{4C38B14D-2674-5B4B-B744-6D3EAB0E68AF}" destId="{3CA5A360-CE6A-7642-8368-6622DFF95E1F}" srcOrd="0" destOrd="0" presId="urn:microsoft.com/office/officeart/2005/8/layout/hierarchy1"/>
    <dgm:cxn modelId="{563379A3-CFCF-F54E-81C6-B1955C5F3AFD}" type="presParOf" srcId="{4C38B14D-2674-5B4B-B744-6D3EAB0E68AF}" destId="{83FBFE80-C94D-B24C-8601-A2ED6C0F3677}" srcOrd="1" destOrd="0" presId="urn:microsoft.com/office/officeart/2005/8/layout/hierarchy1"/>
    <dgm:cxn modelId="{D4A7B729-F63A-6548-8FD0-29ADE858E9A9}" type="presParOf" srcId="{D9F8B85B-8A04-594F-84ED-DD0584780CD0}" destId="{BF11D2BF-81B9-5C40-87C0-12D31B925344}" srcOrd="1" destOrd="0" presId="urn:microsoft.com/office/officeart/2005/8/layout/hierarchy1"/>
    <dgm:cxn modelId="{59ADCF74-D8AD-0D42-89CA-462BCACE2B79}" type="presParOf" srcId="{BF11D2BF-81B9-5C40-87C0-12D31B925344}" destId="{AB4209D7-74FA-5441-8E2E-E9E85F69837D}" srcOrd="0" destOrd="0" presId="urn:microsoft.com/office/officeart/2005/8/layout/hierarchy1"/>
    <dgm:cxn modelId="{BEF9D290-5B61-7B4A-8ECD-FA7498B4BB66}" type="presParOf" srcId="{BF11D2BF-81B9-5C40-87C0-12D31B925344}" destId="{112DD235-F4F3-A240-A4E1-ED4085FF3C0A}" srcOrd="1" destOrd="0" presId="urn:microsoft.com/office/officeart/2005/8/layout/hierarchy1"/>
    <dgm:cxn modelId="{E60BFBEE-CECC-9E43-9B0E-969FE1710186}" type="presParOf" srcId="{112DD235-F4F3-A240-A4E1-ED4085FF3C0A}" destId="{0FDA7539-A5D2-244C-BA42-26A9E7F9F226}" srcOrd="0" destOrd="0" presId="urn:microsoft.com/office/officeart/2005/8/layout/hierarchy1"/>
    <dgm:cxn modelId="{8D714361-A600-A247-9F57-69B19CB19BB2}" type="presParOf" srcId="{0FDA7539-A5D2-244C-BA42-26A9E7F9F226}" destId="{9E80CB58-BBB7-6441-9277-986F356C7B0D}" srcOrd="0" destOrd="0" presId="urn:microsoft.com/office/officeart/2005/8/layout/hierarchy1"/>
    <dgm:cxn modelId="{B9F0750D-ECC0-8343-8AFF-7CEE7E2A91ED}" type="presParOf" srcId="{0FDA7539-A5D2-244C-BA42-26A9E7F9F226}" destId="{0DEED7C0-5CA7-7D42-B241-484940F0CD5F}" srcOrd="1" destOrd="0" presId="urn:microsoft.com/office/officeart/2005/8/layout/hierarchy1"/>
    <dgm:cxn modelId="{BB206A86-686D-204A-A2BB-8012B9723160}" type="presParOf" srcId="{112DD235-F4F3-A240-A4E1-ED4085FF3C0A}" destId="{CA6969E9-DB83-2F42-B0B8-4C427F5EB0FF}" srcOrd="1" destOrd="0" presId="urn:microsoft.com/office/officeart/2005/8/layout/hierarchy1"/>
    <dgm:cxn modelId="{4CE9E81B-83A1-8F43-810F-5BAF47321A36}" type="presParOf" srcId="{BF11D2BF-81B9-5C40-87C0-12D31B925344}" destId="{86047F64-1664-7C46-ADD3-E0D0F49E1A85}" srcOrd="2" destOrd="0" presId="urn:microsoft.com/office/officeart/2005/8/layout/hierarchy1"/>
    <dgm:cxn modelId="{8724977E-E174-4848-B985-63059D370CF6}" type="presParOf" srcId="{BF11D2BF-81B9-5C40-87C0-12D31B925344}" destId="{A87C21BD-3079-374F-9298-C0D47ABA4921}" srcOrd="3" destOrd="0" presId="urn:microsoft.com/office/officeart/2005/8/layout/hierarchy1"/>
    <dgm:cxn modelId="{F38F8644-5C53-DA47-9E2A-CA0EC8F154BB}" type="presParOf" srcId="{A87C21BD-3079-374F-9298-C0D47ABA4921}" destId="{9D6BF5C4-79A3-854B-9AC1-22FD7F36E55D}" srcOrd="0" destOrd="0" presId="urn:microsoft.com/office/officeart/2005/8/layout/hierarchy1"/>
    <dgm:cxn modelId="{523D297D-E61F-0C47-907E-BEF44419585A}" type="presParOf" srcId="{9D6BF5C4-79A3-854B-9AC1-22FD7F36E55D}" destId="{27F3CF79-E2FE-934A-A69C-56E40CE33172}" srcOrd="0" destOrd="0" presId="urn:microsoft.com/office/officeart/2005/8/layout/hierarchy1"/>
    <dgm:cxn modelId="{9300DEBC-7177-264C-B4F3-26658C516D77}" type="presParOf" srcId="{9D6BF5C4-79A3-854B-9AC1-22FD7F36E55D}" destId="{F88C9D24-47D1-5340-885B-59FCD4FFAFEC}" srcOrd="1" destOrd="0" presId="urn:microsoft.com/office/officeart/2005/8/layout/hierarchy1"/>
    <dgm:cxn modelId="{C5062FBA-6144-1D4D-BC1E-5DD56C868CFA}" type="presParOf" srcId="{A87C21BD-3079-374F-9298-C0D47ABA4921}" destId="{E2044ECE-13ED-C94C-92CF-E1DADB445107}" srcOrd="1" destOrd="0" presId="urn:microsoft.com/office/officeart/2005/8/layout/hierarchy1"/>
    <dgm:cxn modelId="{FF7856F3-A52A-CE47-9F46-C7B1728D89C1}" type="presParOf" srcId="{BF11D2BF-81B9-5C40-87C0-12D31B925344}" destId="{EDF6EC99-10EF-8340-8CE0-72BF7E120E65}" srcOrd="4" destOrd="0" presId="urn:microsoft.com/office/officeart/2005/8/layout/hierarchy1"/>
    <dgm:cxn modelId="{D32D590E-C423-B54C-8128-35DA207A078C}" type="presParOf" srcId="{BF11D2BF-81B9-5C40-87C0-12D31B925344}" destId="{12C7D906-EB15-B148-8F17-FEE4EF4354A5}" srcOrd="5" destOrd="0" presId="urn:microsoft.com/office/officeart/2005/8/layout/hierarchy1"/>
    <dgm:cxn modelId="{4AB46F29-B0E6-BC4A-8A15-DD4E5172DA18}" type="presParOf" srcId="{12C7D906-EB15-B148-8F17-FEE4EF4354A5}" destId="{9AE0E7E8-3E5B-3E45-B70A-51CFB84236DD}" srcOrd="0" destOrd="0" presId="urn:microsoft.com/office/officeart/2005/8/layout/hierarchy1"/>
    <dgm:cxn modelId="{715C3741-D686-734C-ACB2-FB286D4C77C7}" type="presParOf" srcId="{9AE0E7E8-3E5B-3E45-B70A-51CFB84236DD}" destId="{962700B7-424D-C045-B240-6D0030E8083A}" srcOrd="0" destOrd="0" presId="urn:microsoft.com/office/officeart/2005/8/layout/hierarchy1"/>
    <dgm:cxn modelId="{8AB74817-0CAF-274C-A6AD-5596B26EB2D2}" type="presParOf" srcId="{9AE0E7E8-3E5B-3E45-B70A-51CFB84236DD}" destId="{ACDDA0E5-6B2C-E843-BDB5-8FA2E7590E82}" srcOrd="1" destOrd="0" presId="urn:microsoft.com/office/officeart/2005/8/layout/hierarchy1"/>
    <dgm:cxn modelId="{C8752D3C-1190-C345-82F9-C3DAEDC3A022}" type="presParOf" srcId="{12C7D906-EB15-B148-8F17-FEE4EF4354A5}" destId="{F1AD4184-484D-B64D-A66B-31429F9936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C58A43-E0B8-0542-A429-EE02D589AC0E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9037399-5CD6-514E-B6A8-E64E40230973}">
      <dgm:prSet phldrT="[Texto]"/>
      <dgm:spPr/>
      <dgm:t>
        <a:bodyPr/>
        <a:lstStyle/>
        <a:p>
          <a:r>
            <a:rPr lang="es-ES" dirty="0" smtClean="0"/>
            <a:t>Experto en carga de datos</a:t>
          </a:r>
          <a:endParaRPr lang="es-ES" dirty="0"/>
        </a:p>
      </dgm:t>
    </dgm:pt>
    <dgm:pt modelId="{A9818B96-06B9-1344-8FC3-1128EBEA2CA6}" type="parTrans" cxnId="{EF548BA8-68AD-734E-ACEE-98F6C07C2B1E}">
      <dgm:prSet/>
      <dgm:spPr/>
      <dgm:t>
        <a:bodyPr/>
        <a:lstStyle/>
        <a:p>
          <a:endParaRPr lang="es-ES"/>
        </a:p>
      </dgm:t>
    </dgm:pt>
    <dgm:pt modelId="{A8CE7756-B445-2F42-A8A0-6B6D1D6492C0}" type="sibTrans" cxnId="{EF548BA8-68AD-734E-ACEE-98F6C07C2B1E}">
      <dgm:prSet/>
      <dgm:spPr/>
      <dgm:t>
        <a:bodyPr/>
        <a:lstStyle/>
        <a:p>
          <a:endParaRPr lang="es-ES"/>
        </a:p>
      </dgm:t>
    </dgm:pt>
    <dgm:pt modelId="{D1A9849F-358A-7A40-A063-26A9774A3248}">
      <dgm:prSet phldrT="[Texto]"/>
      <dgm:spPr/>
      <dgm:t>
        <a:bodyPr/>
        <a:lstStyle/>
        <a:p>
          <a:r>
            <a:rPr lang="es-ES" dirty="0" smtClean="0"/>
            <a:t>Experto en negocio</a:t>
          </a:r>
          <a:endParaRPr lang="es-ES" dirty="0"/>
        </a:p>
      </dgm:t>
    </dgm:pt>
    <dgm:pt modelId="{79DF8930-399E-714E-ADD6-02066D264520}" type="parTrans" cxnId="{D9C40D79-E7A6-E448-B598-F58E2A994170}">
      <dgm:prSet/>
      <dgm:spPr/>
      <dgm:t>
        <a:bodyPr/>
        <a:lstStyle/>
        <a:p>
          <a:endParaRPr lang="es-ES"/>
        </a:p>
      </dgm:t>
    </dgm:pt>
    <dgm:pt modelId="{7EDDFCB3-802F-FD4B-94CD-7757367881FD}" type="sibTrans" cxnId="{D9C40D79-E7A6-E448-B598-F58E2A994170}">
      <dgm:prSet/>
      <dgm:spPr/>
      <dgm:t>
        <a:bodyPr/>
        <a:lstStyle/>
        <a:p>
          <a:endParaRPr lang="es-ES"/>
        </a:p>
      </dgm:t>
    </dgm:pt>
    <dgm:pt modelId="{88A2CBF3-6C4F-9443-8AA8-75453911B65C}">
      <dgm:prSet phldrT="[Texto]"/>
      <dgm:spPr/>
      <dgm:t>
        <a:bodyPr/>
        <a:lstStyle/>
        <a:p>
          <a:r>
            <a:rPr lang="es-ES" dirty="0" smtClean="0"/>
            <a:t>Director Proyecto</a:t>
          </a:r>
          <a:endParaRPr lang="es-ES" dirty="0"/>
        </a:p>
      </dgm:t>
    </dgm:pt>
    <dgm:pt modelId="{B9B1A689-3912-7E4A-A41C-15F307B231E5}" type="sibTrans" cxnId="{19F54946-5DB8-034D-950E-4B89FF18E326}">
      <dgm:prSet/>
      <dgm:spPr/>
      <dgm:t>
        <a:bodyPr/>
        <a:lstStyle/>
        <a:p>
          <a:endParaRPr lang="es-ES"/>
        </a:p>
      </dgm:t>
    </dgm:pt>
    <dgm:pt modelId="{66D9738C-4556-1B4F-A41C-B6C31A94054C}" type="parTrans" cxnId="{19F54946-5DB8-034D-950E-4B89FF18E326}">
      <dgm:prSet/>
      <dgm:spPr/>
      <dgm:t>
        <a:bodyPr/>
        <a:lstStyle/>
        <a:p>
          <a:endParaRPr lang="es-ES"/>
        </a:p>
      </dgm:t>
    </dgm:pt>
    <dgm:pt modelId="{A137F7A4-7D0A-E242-958B-DCD187BCEC75}">
      <dgm:prSet phldrT="[Texto]"/>
      <dgm:spPr/>
      <dgm:t>
        <a:bodyPr/>
        <a:lstStyle/>
        <a:p>
          <a:r>
            <a:rPr lang="es-ES" dirty="0" smtClean="0"/>
            <a:t>Experto en integración</a:t>
          </a:r>
          <a:endParaRPr lang="es-ES" dirty="0"/>
        </a:p>
      </dgm:t>
    </dgm:pt>
    <dgm:pt modelId="{27C19C96-8195-664B-804C-7AF1B130AFE9}" type="parTrans" cxnId="{B21D3886-14DD-1B44-A8B1-FE1A7F9FFB38}">
      <dgm:prSet/>
      <dgm:spPr/>
      <dgm:t>
        <a:bodyPr/>
        <a:lstStyle/>
        <a:p>
          <a:endParaRPr lang="es-ES"/>
        </a:p>
      </dgm:t>
    </dgm:pt>
    <dgm:pt modelId="{A0D6C045-FAD2-674F-82C7-4AA54365512A}" type="sibTrans" cxnId="{B21D3886-14DD-1B44-A8B1-FE1A7F9FFB38}">
      <dgm:prSet/>
      <dgm:spPr/>
      <dgm:t>
        <a:bodyPr/>
        <a:lstStyle/>
        <a:p>
          <a:endParaRPr lang="es-ES"/>
        </a:p>
      </dgm:t>
    </dgm:pt>
    <dgm:pt modelId="{5EA97BCE-23CA-ED44-9A58-298B0E53901E}" type="pres">
      <dgm:prSet presAssocID="{C7C58A43-E0B8-0542-A429-EE02D589AC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9F8B85B-8A04-594F-84ED-DD0584780CD0}" type="pres">
      <dgm:prSet presAssocID="{88A2CBF3-6C4F-9443-8AA8-75453911B65C}" presName="hierRoot1" presStyleCnt="0"/>
      <dgm:spPr/>
    </dgm:pt>
    <dgm:pt modelId="{4C38B14D-2674-5B4B-B744-6D3EAB0E68AF}" type="pres">
      <dgm:prSet presAssocID="{88A2CBF3-6C4F-9443-8AA8-75453911B65C}" presName="composite" presStyleCnt="0"/>
      <dgm:spPr/>
    </dgm:pt>
    <dgm:pt modelId="{3CA5A360-CE6A-7642-8368-6622DFF95E1F}" type="pres">
      <dgm:prSet presAssocID="{88A2CBF3-6C4F-9443-8AA8-75453911B65C}" presName="background" presStyleLbl="node0" presStyleIdx="0" presStyleCnt="1"/>
      <dgm:spPr/>
    </dgm:pt>
    <dgm:pt modelId="{83FBFE80-C94D-B24C-8601-A2ED6C0F3677}" type="pres">
      <dgm:prSet presAssocID="{88A2CBF3-6C4F-9443-8AA8-75453911B65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1D2BF-81B9-5C40-87C0-12D31B925344}" type="pres">
      <dgm:prSet presAssocID="{88A2CBF3-6C4F-9443-8AA8-75453911B65C}" presName="hierChild2" presStyleCnt="0"/>
      <dgm:spPr/>
    </dgm:pt>
    <dgm:pt modelId="{AB4209D7-74FA-5441-8E2E-E9E85F69837D}" type="pres">
      <dgm:prSet presAssocID="{A9818B96-06B9-1344-8FC3-1128EBEA2CA6}" presName="Name10" presStyleLbl="parChTrans1D2" presStyleIdx="0" presStyleCnt="3"/>
      <dgm:spPr/>
      <dgm:t>
        <a:bodyPr/>
        <a:lstStyle/>
        <a:p>
          <a:endParaRPr lang="es-ES"/>
        </a:p>
      </dgm:t>
    </dgm:pt>
    <dgm:pt modelId="{112DD235-F4F3-A240-A4E1-ED4085FF3C0A}" type="pres">
      <dgm:prSet presAssocID="{79037399-5CD6-514E-B6A8-E64E40230973}" presName="hierRoot2" presStyleCnt="0"/>
      <dgm:spPr/>
    </dgm:pt>
    <dgm:pt modelId="{0FDA7539-A5D2-244C-BA42-26A9E7F9F226}" type="pres">
      <dgm:prSet presAssocID="{79037399-5CD6-514E-B6A8-E64E40230973}" presName="composite2" presStyleCnt="0"/>
      <dgm:spPr/>
    </dgm:pt>
    <dgm:pt modelId="{9E80CB58-BBB7-6441-9277-986F356C7B0D}" type="pres">
      <dgm:prSet presAssocID="{79037399-5CD6-514E-B6A8-E64E40230973}" presName="background2" presStyleLbl="node2" presStyleIdx="0" presStyleCnt="3"/>
      <dgm:spPr/>
    </dgm:pt>
    <dgm:pt modelId="{0DEED7C0-5CA7-7D42-B241-484940F0CD5F}" type="pres">
      <dgm:prSet presAssocID="{79037399-5CD6-514E-B6A8-E64E40230973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6969E9-DB83-2F42-B0B8-4C427F5EB0FF}" type="pres">
      <dgm:prSet presAssocID="{79037399-5CD6-514E-B6A8-E64E40230973}" presName="hierChild3" presStyleCnt="0"/>
      <dgm:spPr/>
    </dgm:pt>
    <dgm:pt modelId="{86047F64-1664-7C46-ADD3-E0D0F49E1A85}" type="pres">
      <dgm:prSet presAssocID="{27C19C96-8195-664B-804C-7AF1B130AFE9}" presName="Name10" presStyleLbl="parChTrans1D2" presStyleIdx="1" presStyleCnt="3"/>
      <dgm:spPr/>
      <dgm:t>
        <a:bodyPr/>
        <a:lstStyle/>
        <a:p>
          <a:endParaRPr lang="es-ES"/>
        </a:p>
      </dgm:t>
    </dgm:pt>
    <dgm:pt modelId="{A87C21BD-3079-374F-9298-C0D47ABA4921}" type="pres">
      <dgm:prSet presAssocID="{A137F7A4-7D0A-E242-958B-DCD187BCEC75}" presName="hierRoot2" presStyleCnt="0"/>
      <dgm:spPr/>
    </dgm:pt>
    <dgm:pt modelId="{9D6BF5C4-79A3-854B-9AC1-22FD7F36E55D}" type="pres">
      <dgm:prSet presAssocID="{A137F7A4-7D0A-E242-958B-DCD187BCEC75}" presName="composite2" presStyleCnt="0"/>
      <dgm:spPr/>
    </dgm:pt>
    <dgm:pt modelId="{27F3CF79-E2FE-934A-A69C-56E40CE33172}" type="pres">
      <dgm:prSet presAssocID="{A137F7A4-7D0A-E242-958B-DCD187BCEC75}" presName="background2" presStyleLbl="node2" presStyleIdx="1" presStyleCnt="3"/>
      <dgm:spPr/>
    </dgm:pt>
    <dgm:pt modelId="{F88C9D24-47D1-5340-885B-59FCD4FFAFEC}" type="pres">
      <dgm:prSet presAssocID="{A137F7A4-7D0A-E242-958B-DCD187BCEC75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044ECE-13ED-C94C-92CF-E1DADB445107}" type="pres">
      <dgm:prSet presAssocID="{A137F7A4-7D0A-E242-958B-DCD187BCEC75}" presName="hierChild3" presStyleCnt="0"/>
      <dgm:spPr/>
    </dgm:pt>
    <dgm:pt modelId="{EDF6EC99-10EF-8340-8CE0-72BF7E120E65}" type="pres">
      <dgm:prSet presAssocID="{79DF8930-399E-714E-ADD6-02066D264520}" presName="Name10" presStyleLbl="parChTrans1D2" presStyleIdx="2" presStyleCnt="3"/>
      <dgm:spPr/>
      <dgm:t>
        <a:bodyPr/>
        <a:lstStyle/>
        <a:p>
          <a:endParaRPr lang="es-ES"/>
        </a:p>
      </dgm:t>
    </dgm:pt>
    <dgm:pt modelId="{12C7D906-EB15-B148-8F17-FEE4EF4354A5}" type="pres">
      <dgm:prSet presAssocID="{D1A9849F-358A-7A40-A063-26A9774A3248}" presName="hierRoot2" presStyleCnt="0"/>
      <dgm:spPr/>
    </dgm:pt>
    <dgm:pt modelId="{9AE0E7E8-3E5B-3E45-B70A-51CFB84236DD}" type="pres">
      <dgm:prSet presAssocID="{D1A9849F-358A-7A40-A063-26A9774A3248}" presName="composite2" presStyleCnt="0"/>
      <dgm:spPr/>
    </dgm:pt>
    <dgm:pt modelId="{962700B7-424D-C045-B240-6D0030E8083A}" type="pres">
      <dgm:prSet presAssocID="{D1A9849F-358A-7A40-A063-26A9774A3248}" presName="background2" presStyleLbl="node2" presStyleIdx="2" presStyleCnt="3"/>
      <dgm:spPr/>
    </dgm:pt>
    <dgm:pt modelId="{ACDDA0E5-6B2C-E843-BDB5-8FA2E7590E82}" type="pres">
      <dgm:prSet presAssocID="{D1A9849F-358A-7A40-A063-26A9774A324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AD4184-484D-B64D-A66B-31429F9936A8}" type="pres">
      <dgm:prSet presAssocID="{D1A9849F-358A-7A40-A063-26A9774A3248}" presName="hierChild3" presStyleCnt="0"/>
      <dgm:spPr/>
    </dgm:pt>
  </dgm:ptLst>
  <dgm:cxnLst>
    <dgm:cxn modelId="{1A7FD120-7C18-4041-8213-0A0BEEC79140}" type="presOf" srcId="{79DF8930-399E-714E-ADD6-02066D264520}" destId="{EDF6EC99-10EF-8340-8CE0-72BF7E120E65}" srcOrd="0" destOrd="0" presId="urn:microsoft.com/office/officeart/2005/8/layout/hierarchy1"/>
    <dgm:cxn modelId="{D9C40D79-E7A6-E448-B598-F58E2A994170}" srcId="{88A2CBF3-6C4F-9443-8AA8-75453911B65C}" destId="{D1A9849F-358A-7A40-A063-26A9774A3248}" srcOrd="2" destOrd="0" parTransId="{79DF8930-399E-714E-ADD6-02066D264520}" sibTransId="{7EDDFCB3-802F-FD4B-94CD-7757367881FD}"/>
    <dgm:cxn modelId="{B21D3886-14DD-1B44-A8B1-FE1A7F9FFB38}" srcId="{88A2CBF3-6C4F-9443-8AA8-75453911B65C}" destId="{A137F7A4-7D0A-E242-958B-DCD187BCEC75}" srcOrd="1" destOrd="0" parTransId="{27C19C96-8195-664B-804C-7AF1B130AFE9}" sibTransId="{A0D6C045-FAD2-674F-82C7-4AA54365512A}"/>
    <dgm:cxn modelId="{84BE629E-B047-194A-AD5E-16929A60CE9E}" type="presOf" srcId="{27C19C96-8195-664B-804C-7AF1B130AFE9}" destId="{86047F64-1664-7C46-ADD3-E0D0F49E1A85}" srcOrd="0" destOrd="0" presId="urn:microsoft.com/office/officeart/2005/8/layout/hierarchy1"/>
    <dgm:cxn modelId="{19F54946-5DB8-034D-950E-4B89FF18E326}" srcId="{C7C58A43-E0B8-0542-A429-EE02D589AC0E}" destId="{88A2CBF3-6C4F-9443-8AA8-75453911B65C}" srcOrd="0" destOrd="0" parTransId="{66D9738C-4556-1B4F-A41C-B6C31A94054C}" sibTransId="{B9B1A689-3912-7E4A-A41C-15F307B231E5}"/>
    <dgm:cxn modelId="{2BE2E3FF-51E9-F74D-80A5-D67B6818EC4F}" type="presOf" srcId="{C7C58A43-E0B8-0542-A429-EE02D589AC0E}" destId="{5EA97BCE-23CA-ED44-9A58-298B0E53901E}" srcOrd="0" destOrd="0" presId="urn:microsoft.com/office/officeart/2005/8/layout/hierarchy1"/>
    <dgm:cxn modelId="{268B14C5-FA00-EA46-BB98-A2F1188B6A8A}" type="presOf" srcId="{D1A9849F-358A-7A40-A063-26A9774A3248}" destId="{ACDDA0E5-6B2C-E843-BDB5-8FA2E7590E82}" srcOrd="0" destOrd="0" presId="urn:microsoft.com/office/officeart/2005/8/layout/hierarchy1"/>
    <dgm:cxn modelId="{442DBA9D-39F7-7148-892D-6FB81C03E064}" type="presOf" srcId="{A9818B96-06B9-1344-8FC3-1128EBEA2CA6}" destId="{AB4209D7-74FA-5441-8E2E-E9E85F69837D}" srcOrd="0" destOrd="0" presId="urn:microsoft.com/office/officeart/2005/8/layout/hierarchy1"/>
    <dgm:cxn modelId="{2CB6F93B-D5FD-0448-A0FB-D49A08ADB4DE}" type="presOf" srcId="{A137F7A4-7D0A-E242-958B-DCD187BCEC75}" destId="{F88C9D24-47D1-5340-885B-59FCD4FFAFEC}" srcOrd="0" destOrd="0" presId="urn:microsoft.com/office/officeart/2005/8/layout/hierarchy1"/>
    <dgm:cxn modelId="{334A160D-F833-8847-80F4-F0D0288984E2}" type="presOf" srcId="{79037399-5CD6-514E-B6A8-E64E40230973}" destId="{0DEED7C0-5CA7-7D42-B241-484940F0CD5F}" srcOrd="0" destOrd="0" presId="urn:microsoft.com/office/officeart/2005/8/layout/hierarchy1"/>
    <dgm:cxn modelId="{EF548BA8-68AD-734E-ACEE-98F6C07C2B1E}" srcId="{88A2CBF3-6C4F-9443-8AA8-75453911B65C}" destId="{79037399-5CD6-514E-B6A8-E64E40230973}" srcOrd="0" destOrd="0" parTransId="{A9818B96-06B9-1344-8FC3-1128EBEA2CA6}" sibTransId="{A8CE7756-B445-2F42-A8A0-6B6D1D6492C0}"/>
    <dgm:cxn modelId="{E3F32159-A7B5-B04C-9515-D46AE791C3C1}" type="presOf" srcId="{88A2CBF3-6C4F-9443-8AA8-75453911B65C}" destId="{83FBFE80-C94D-B24C-8601-A2ED6C0F3677}" srcOrd="0" destOrd="0" presId="urn:microsoft.com/office/officeart/2005/8/layout/hierarchy1"/>
    <dgm:cxn modelId="{D3EAE8D3-351C-2441-92EE-F213DD585540}" type="presParOf" srcId="{5EA97BCE-23CA-ED44-9A58-298B0E53901E}" destId="{D9F8B85B-8A04-594F-84ED-DD0584780CD0}" srcOrd="0" destOrd="0" presId="urn:microsoft.com/office/officeart/2005/8/layout/hierarchy1"/>
    <dgm:cxn modelId="{2AF201BD-871C-4E4B-B22F-440B9A3E30E0}" type="presParOf" srcId="{D9F8B85B-8A04-594F-84ED-DD0584780CD0}" destId="{4C38B14D-2674-5B4B-B744-6D3EAB0E68AF}" srcOrd="0" destOrd="0" presId="urn:microsoft.com/office/officeart/2005/8/layout/hierarchy1"/>
    <dgm:cxn modelId="{4D88D134-95D7-784D-B5FC-00C0FEEDEC66}" type="presParOf" srcId="{4C38B14D-2674-5B4B-B744-6D3EAB0E68AF}" destId="{3CA5A360-CE6A-7642-8368-6622DFF95E1F}" srcOrd="0" destOrd="0" presId="urn:microsoft.com/office/officeart/2005/8/layout/hierarchy1"/>
    <dgm:cxn modelId="{174B4D45-CE18-C74D-B8AE-8C63E283DD3C}" type="presParOf" srcId="{4C38B14D-2674-5B4B-B744-6D3EAB0E68AF}" destId="{83FBFE80-C94D-B24C-8601-A2ED6C0F3677}" srcOrd="1" destOrd="0" presId="urn:microsoft.com/office/officeart/2005/8/layout/hierarchy1"/>
    <dgm:cxn modelId="{80580CE2-E860-B643-9F42-D55CCFAA72CA}" type="presParOf" srcId="{D9F8B85B-8A04-594F-84ED-DD0584780CD0}" destId="{BF11D2BF-81B9-5C40-87C0-12D31B925344}" srcOrd="1" destOrd="0" presId="urn:microsoft.com/office/officeart/2005/8/layout/hierarchy1"/>
    <dgm:cxn modelId="{208EE84C-3917-1C42-A4B4-D609FB1D942B}" type="presParOf" srcId="{BF11D2BF-81B9-5C40-87C0-12D31B925344}" destId="{AB4209D7-74FA-5441-8E2E-E9E85F69837D}" srcOrd="0" destOrd="0" presId="urn:microsoft.com/office/officeart/2005/8/layout/hierarchy1"/>
    <dgm:cxn modelId="{4FA1985A-F501-D24D-955B-71D6B08051CF}" type="presParOf" srcId="{BF11D2BF-81B9-5C40-87C0-12D31B925344}" destId="{112DD235-F4F3-A240-A4E1-ED4085FF3C0A}" srcOrd="1" destOrd="0" presId="urn:microsoft.com/office/officeart/2005/8/layout/hierarchy1"/>
    <dgm:cxn modelId="{AD28C828-4E5A-314E-847B-2676FFD9FE41}" type="presParOf" srcId="{112DD235-F4F3-A240-A4E1-ED4085FF3C0A}" destId="{0FDA7539-A5D2-244C-BA42-26A9E7F9F226}" srcOrd="0" destOrd="0" presId="urn:microsoft.com/office/officeart/2005/8/layout/hierarchy1"/>
    <dgm:cxn modelId="{3970A41C-8C4A-E745-9F46-58E3AE3C45BA}" type="presParOf" srcId="{0FDA7539-A5D2-244C-BA42-26A9E7F9F226}" destId="{9E80CB58-BBB7-6441-9277-986F356C7B0D}" srcOrd="0" destOrd="0" presId="urn:microsoft.com/office/officeart/2005/8/layout/hierarchy1"/>
    <dgm:cxn modelId="{114EAEC6-0C76-D444-8835-B69F9A861B19}" type="presParOf" srcId="{0FDA7539-A5D2-244C-BA42-26A9E7F9F226}" destId="{0DEED7C0-5CA7-7D42-B241-484940F0CD5F}" srcOrd="1" destOrd="0" presId="urn:microsoft.com/office/officeart/2005/8/layout/hierarchy1"/>
    <dgm:cxn modelId="{DA7162E7-D610-FD45-A40C-07E979C5106E}" type="presParOf" srcId="{112DD235-F4F3-A240-A4E1-ED4085FF3C0A}" destId="{CA6969E9-DB83-2F42-B0B8-4C427F5EB0FF}" srcOrd="1" destOrd="0" presId="urn:microsoft.com/office/officeart/2005/8/layout/hierarchy1"/>
    <dgm:cxn modelId="{D2C93B26-2EF1-0D46-A7C0-661C465EE5F9}" type="presParOf" srcId="{BF11D2BF-81B9-5C40-87C0-12D31B925344}" destId="{86047F64-1664-7C46-ADD3-E0D0F49E1A85}" srcOrd="2" destOrd="0" presId="urn:microsoft.com/office/officeart/2005/8/layout/hierarchy1"/>
    <dgm:cxn modelId="{8A6230A6-0CA8-6242-93DE-F05F10E48CB0}" type="presParOf" srcId="{BF11D2BF-81B9-5C40-87C0-12D31B925344}" destId="{A87C21BD-3079-374F-9298-C0D47ABA4921}" srcOrd="3" destOrd="0" presId="urn:microsoft.com/office/officeart/2005/8/layout/hierarchy1"/>
    <dgm:cxn modelId="{598D99E9-7374-7B49-BEAE-77FBB8CB0075}" type="presParOf" srcId="{A87C21BD-3079-374F-9298-C0D47ABA4921}" destId="{9D6BF5C4-79A3-854B-9AC1-22FD7F36E55D}" srcOrd="0" destOrd="0" presId="urn:microsoft.com/office/officeart/2005/8/layout/hierarchy1"/>
    <dgm:cxn modelId="{47FEB187-2110-DD42-AD73-566C25C9740D}" type="presParOf" srcId="{9D6BF5C4-79A3-854B-9AC1-22FD7F36E55D}" destId="{27F3CF79-E2FE-934A-A69C-56E40CE33172}" srcOrd="0" destOrd="0" presId="urn:microsoft.com/office/officeart/2005/8/layout/hierarchy1"/>
    <dgm:cxn modelId="{E5B26FA6-6E6B-5944-B8CD-F9964666C981}" type="presParOf" srcId="{9D6BF5C4-79A3-854B-9AC1-22FD7F36E55D}" destId="{F88C9D24-47D1-5340-885B-59FCD4FFAFEC}" srcOrd="1" destOrd="0" presId="urn:microsoft.com/office/officeart/2005/8/layout/hierarchy1"/>
    <dgm:cxn modelId="{4198845F-14BF-5847-BE94-430C59A065B8}" type="presParOf" srcId="{A87C21BD-3079-374F-9298-C0D47ABA4921}" destId="{E2044ECE-13ED-C94C-92CF-E1DADB445107}" srcOrd="1" destOrd="0" presId="urn:microsoft.com/office/officeart/2005/8/layout/hierarchy1"/>
    <dgm:cxn modelId="{BF184459-E3E2-5F45-90BB-F46F35784213}" type="presParOf" srcId="{BF11D2BF-81B9-5C40-87C0-12D31B925344}" destId="{EDF6EC99-10EF-8340-8CE0-72BF7E120E65}" srcOrd="4" destOrd="0" presId="urn:microsoft.com/office/officeart/2005/8/layout/hierarchy1"/>
    <dgm:cxn modelId="{1D67C8A1-CA35-C949-879A-DE728B8FB71A}" type="presParOf" srcId="{BF11D2BF-81B9-5C40-87C0-12D31B925344}" destId="{12C7D906-EB15-B148-8F17-FEE4EF4354A5}" srcOrd="5" destOrd="0" presId="urn:microsoft.com/office/officeart/2005/8/layout/hierarchy1"/>
    <dgm:cxn modelId="{97ED943D-EC5C-3E49-BFAE-A3AFB8025864}" type="presParOf" srcId="{12C7D906-EB15-B148-8F17-FEE4EF4354A5}" destId="{9AE0E7E8-3E5B-3E45-B70A-51CFB84236DD}" srcOrd="0" destOrd="0" presId="urn:microsoft.com/office/officeart/2005/8/layout/hierarchy1"/>
    <dgm:cxn modelId="{10231F37-B089-E540-8890-F434E611114D}" type="presParOf" srcId="{9AE0E7E8-3E5B-3E45-B70A-51CFB84236DD}" destId="{962700B7-424D-C045-B240-6D0030E8083A}" srcOrd="0" destOrd="0" presId="urn:microsoft.com/office/officeart/2005/8/layout/hierarchy1"/>
    <dgm:cxn modelId="{BB804054-ADC5-FE46-8913-AEB228BA3BDF}" type="presParOf" srcId="{9AE0E7E8-3E5B-3E45-B70A-51CFB84236DD}" destId="{ACDDA0E5-6B2C-E843-BDB5-8FA2E7590E82}" srcOrd="1" destOrd="0" presId="urn:microsoft.com/office/officeart/2005/8/layout/hierarchy1"/>
    <dgm:cxn modelId="{8AEC4650-21CC-6544-93E6-F1589D2BE1E5}" type="presParOf" srcId="{12C7D906-EB15-B148-8F17-FEE4EF4354A5}" destId="{F1AD4184-484D-B64D-A66B-31429F9936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AB3195-797E-FA4C-AB53-382203449C1A}" type="doc">
      <dgm:prSet loTypeId="urn:microsoft.com/office/officeart/2005/8/layout/hProcess7" loCatId="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_tradnl"/>
        </a:p>
      </dgm:t>
    </dgm:pt>
    <dgm:pt modelId="{C6E1ABA0-E7EC-1347-917A-9EBC2F6E6923}">
      <dgm:prSet phldrT="[Texto]" custT="1"/>
      <dgm:spPr/>
      <dgm:t>
        <a:bodyPr/>
        <a:lstStyle/>
        <a:p>
          <a:pPr>
            <a:lnSpc>
              <a:spcPct val="114000"/>
            </a:lnSpc>
            <a:spcBef>
              <a:spcPts val="600"/>
            </a:spcBef>
          </a:pPr>
          <a:r>
            <a:rPr lang="es-ES_tradnl" sz="3200" strike="noStrike" dirty="0" smtClean="0">
              <a:solidFill>
                <a:srgbClr val="FFFFFF"/>
              </a:solidFill>
            </a:rPr>
            <a:t>Definición del Proyecto</a:t>
          </a:r>
          <a:endParaRPr lang="es-ES_tradnl" sz="3200" strike="noStrike" dirty="0">
            <a:solidFill>
              <a:srgbClr val="FFFFFF"/>
            </a:solidFill>
          </a:endParaRPr>
        </a:p>
      </dgm:t>
    </dgm:pt>
    <dgm:pt modelId="{25E7D685-416C-474F-85F8-50259A23BCCF}" type="parTrans" cxnId="{F810B9B2-ECC5-E041-BD5A-53BC425FDE07}">
      <dgm:prSet/>
      <dgm:spPr/>
      <dgm:t>
        <a:bodyPr/>
        <a:lstStyle/>
        <a:p>
          <a:endParaRPr lang="es-ES_tradnl" sz="3200" strike="noStrike">
            <a:solidFill>
              <a:srgbClr val="FFFFFF"/>
            </a:solidFill>
          </a:endParaRPr>
        </a:p>
      </dgm:t>
    </dgm:pt>
    <dgm:pt modelId="{0B8153E6-654E-8E46-9E67-3D929437AFBB}" type="sibTrans" cxnId="{F810B9B2-ECC5-E041-BD5A-53BC425FDE07}">
      <dgm:prSet/>
      <dgm:spPr/>
      <dgm:t>
        <a:bodyPr/>
        <a:lstStyle/>
        <a:p>
          <a:endParaRPr lang="es-ES_tradnl" sz="3200" strike="noStrike">
            <a:solidFill>
              <a:srgbClr val="FFFFFF"/>
            </a:solidFill>
          </a:endParaRPr>
        </a:p>
      </dgm:t>
    </dgm:pt>
    <dgm:pt modelId="{BBB91EED-94A6-5245-8519-60151C4535E4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es-ES_tradnl" sz="2000" strike="noStrike" dirty="0">
            <a:solidFill>
              <a:schemeClr val="bg1"/>
            </a:solidFill>
          </a:endParaRPr>
        </a:p>
      </dgm:t>
    </dgm:pt>
    <dgm:pt modelId="{2C6AEED2-D222-F543-BB6F-009965B36A81}" type="parTrans" cxnId="{E7326F91-CE9C-754B-B224-7F55321123DD}">
      <dgm:prSet/>
      <dgm:spPr/>
      <dgm:t>
        <a:bodyPr/>
        <a:lstStyle/>
        <a:p>
          <a:endParaRPr lang="es-ES_tradnl" sz="3200" strike="noStrike">
            <a:solidFill>
              <a:srgbClr val="FFFFFF"/>
            </a:solidFill>
          </a:endParaRPr>
        </a:p>
      </dgm:t>
    </dgm:pt>
    <dgm:pt modelId="{3ED20EAC-203B-D144-AEE4-4CF9A4395259}" type="sibTrans" cxnId="{E7326F91-CE9C-754B-B224-7F55321123DD}">
      <dgm:prSet/>
      <dgm:spPr/>
      <dgm:t>
        <a:bodyPr/>
        <a:lstStyle/>
        <a:p>
          <a:endParaRPr lang="es-ES_tradnl" sz="3200" strike="noStrike">
            <a:solidFill>
              <a:srgbClr val="FFFFFF"/>
            </a:solidFill>
          </a:endParaRPr>
        </a:p>
      </dgm:t>
    </dgm:pt>
    <dgm:pt modelId="{1CD4A7ED-FEA2-954D-B98C-D90C2D4F4C5A}">
      <dgm:prSet phldrT="[Texto]" custT="1"/>
      <dgm:spPr/>
      <dgm:t>
        <a:bodyPr/>
        <a:lstStyle/>
        <a:p>
          <a:pPr>
            <a:lnSpc>
              <a:spcPct val="114000"/>
            </a:lnSpc>
            <a:spcBef>
              <a:spcPts val="600"/>
            </a:spcBef>
          </a:pPr>
          <a:r>
            <a:rPr lang="es-ES_tradnl" sz="3200" strike="noStrike" dirty="0" smtClean="0">
              <a:solidFill>
                <a:srgbClr val="FFFFFF"/>
              </a:solidFill>
            </a:rPr>
            <a:t>Estrategia de Implementación</a:t>
          </a:r>
          <a:endParaRPr lang="es-ES_tradnl" sz="3200" strike="noStrike" dirty="0">
            <a:solidFill>
              <a:srgbClr val="FFFFFF"/>
            </a:solidFill>
          </a:endParaRPr>
        </a:p>
      </dgm:t>
    </dgm:pt>
    <dgm:pt modelId="{984AA77A-86CE-BE48-AF9F-60FA0EDF8682}" type="parTrans" cxnId="{3F640AE0-9537-5345-91F3-E959E0D50D96}">
      <dgm:prSet/>
      <dgm:spPr/>
      <dgm:t>
        <a:bodyPr/>
        <a:lstStyle/>
        <a:p>
          <a:endParaRPr lang="es-ES_tradnl" sz="3200" strike="noStrike">
            <a:solidFill>
              <a:srgbClr val="FFFFFF"/>
            </a:solidFill>
          </a:endParaRPr>
        </a:p>
      </dgm:t>
    </dgm:pt>
    <dgm:pt modelId="{97A39028-057B-9E40-B660-C71022E0C300}" type="sibTrans" cxnId="{3F640AE0-9537-5345-91F3-E959E0D50D96}">
      <dgm:prSet/>
      <dgm:spPr/>
      <dgm:t>
        <a:bodyPr/>
        <a:lstStyle/>
        <a:p>
          <a:endParaRPr lang="es-ES_tradnl" sz="3200" strike="noStrike">
            <a:solidFill>
              <a:srgbClr val="FFFFFF"/>
            </a:solidFill>
          </a:endParaRPr>
        </a:p>
      </dgm:t>
    </dgm:pt>
    <dgm:pt modelId="{EC9563FE-5A94-F64B-B88C-822403D1407D}">
      <dgm:prSet phldrT="[Texto]" custT="1"/>
      <dgm:spPr/>
      <dgm:t>
        <a:bodyPr/>
        <a:lstStyle/>
        <a:p>
          <a:pPr>
            <a:lnSpc>
              <a:spcPct val="114000"/>
            </a:lnSpc>
            <a:spcBef>
              <a:spcPts val="600"/>
            </a:spcBef>
          </a:pPr>
          <a:r>
            <a:rPr lang="es-ES_tradnl" sz="3200" strike="noStrike" dirty="0" smtClean="0">
              <a:solidFill>
                <a:srgbClr val="FFFFFF"/>
              </a:solidFill>
            </a:rPr>
            <a:t>Licitación</a:t>
          </a:r>
          <a:endParaRPr lang="es-ES_tradnl" sz="3600" strike="noStrike" dirty="0">
            <a:solidFill>
              <a:srgbClr val="FFFFFF"/>
            </a:solidFill>
          </a:endParaRPr>
        </a:p>
      </dgm:t>
    </dgm:pt>
    <dgm:pt modelId="{3F766EB9-2284-FE4F-82A4-9036CEBE78D9}" type="parTrans" cxnId="{94A43D36-8BCB-BD4E-807F-16C0B41670B7}">
      <dgm:prSet/>
      <dgm:spPr/>
      <dgm:t>
        <a:bodyPr/>
        <a:lstStyle/>
        <a:p>
          <a:endParaRPr lang="es-ES_tradnl" sz="3200" strike="noStrike">
            <a:solidFill>
              <a:srgbClr val="FFFFFF"/>
            </a:solidFill>
          </a:endParaRPr>
        </a:p>
      </dgm:t>
    </dgm:pt>
    <dgm:pt modelId="{CDC94E9B-FB1C-0243-AD5B-9BE8A2443B4F}" type="sibTrans" cxnId="{94A43D36-8BCB-BD4E-807F-16C0B41670B7}">
      <dgm:prSet/>
      <dgm:spPr/>
      <dgm:t>
        <a:bodyPr/>
        <a:lstStyle/>
        <a:p>
          <a:endParaRPr lang="es-ES_tradnl" sz="3200" strike="noStrike">
            <a:solidFill>
              <a:srgbClr val="FFFFFF"/>
            </a:solidFill>
          </a:endParaRPr>
        </a:p>
      </dgm:t>
    </dgm:pt>
    <dgm:pt modelId="{0835A901-5DCB-C042-96F6-F1C599DA0BB7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es-ES_tradnl" sz="2000" strike="noStrike" dirty="0">
            <a:solidFill>
              <a:srgbClr val="FFFFFF"/>
            </a:solidFill>
          </a:endParaRPr>
        </a:p>
      </dgm:t>
    </dgm:pt>
    <dgm:pt modelId="{5CB3ACDA-A865-BD43-ADE8-A3A48F9CB2EF}" type="parTrans" cxnId="{073C9581-7CD8-4645-B8C4-4FC97605F8A5}">
      <dgm:prSet/>
      <dgm:spPr/>
      <dgm:t>
        <a:bodyPr/>
        <a:lstStyle/>
        <a:p>
          <a:endParaRPr lang="es-ES_tradnl" sz="3200" strike="noStrike">
            <a:solidFill>
              <a:srgbClr val="FFFFFF"/>
            </a:solidFill>
          </a:endParaRPr>
        </a:p>
      </dgm:t>
    </dgm:pt>
    <dgm:pt modelId="{879198B2-08BA-8242-A962-8C7F2780D863}" type="sibTrans" cxnId="{073C9581-7CD8-4645-B8C4-4FC97605F8A5}">
      <dgm:prSet/>
      <dgm:spPr/>
      <dgm:t>
        <a:bodyPr/>
        <a:lstStyle/>
        <a:p>
          <a:endParaRPr lang="es-ES_tradnl" sz="3200" strike="noStrike">
            <a:solidFill>
              <a:srgbClr val="FFFFFF"/>
            </a:solidFill>
          </a:endParaRPr>
        </a:p>
      </dgm:t>
    </dgm:pt>
    <dgm:pt modelId="{2BFE9A74-4BF6-344F-8E4D-0C4B83CC74E1}">
      <dgm:prSet phldrT="[Texto]" custT="1"/>
      <dgm:spPr/>
      <dgm:t>
        <a:bodyPr/>
        <a:lstStyle/>
        <a:p>
          <a:pPr>
            <a:lnSpc>
              <a:spcPct val="114000"/>
            </a:lnSpc>
            <a:spcBef>
              <a:spcPts val="600"/>
            </a:spcBef>
          </a:pPr>
          <a:r>
            <a:rPr lang="es-ES_tradnl" sz="3200" strike="noStrike" dirty="0" smtClean="0">
              <a:solidFill>
                <a:srgbClr val="FFFFFF"/>
              </a:solidFill>
            </a:rPr>
            <a:t>Implementación</a:t>
          </a:r>
          <a:endParaRPr lang="es-ES_tradnl" sz="3600" strike="noStrike" dirty="0">
            <a:solidFill>
              <a:srgbClr val="FFFFFF"/>
            </a:solidFill>
          </a:endParaRPr>
        </a:p>
      </dgm:t>
    </dgm:pt>
    <dgm:pt modelId="{C96EA4CD-75BC-9D47-800B-B2B6A79BE10B}" type="parTrans" cxnId="{3579815D-406A-A64E-A089-1DE971781DA4}">
      <dgm:prSet/>
      <dgm:spPr/>
      <dgm:t>
        <a:bodyPr/>
        <a:lstStyle/>
        <a:p>
          <a:endParaRPr lang="es-ES_tradnl" sz="3200" strike="noStrike">
            <a:solidFill>
              <a:srgbClr val="FFFFFF"/>
            </a:solidFill>
          </a:endParaRPr>
        </a:p>
      </dgm:t>
    </dgm:pt>
    <dgm:pt modelId="{0CCADA98-5356-404A-BB92-63F9ADD23A47}" type="sibTrans" cxnId="{3579815D-406A-A64E-A089-1DE971781DA4}">
      <dgm:prSet/>
      <dgm:spPr/>
      <dgm:t>
        <a:bodyPr/>
        <a:lstStyle/>
        <a:p>
          <a:endParaRPr lang="es-ES_tradnl" sz="3200" strike="noStrike">
            <a:solidFill>
              <a:srgbClr val="FFFFFF"/>
            </a:solidFill>
          </a:endParaRPr>
        </a:p>
      </dgm:t>
    </dgm:pt>
    <dgm:pt modelId="{84934393-0A36-2B46-B514-8C2EFA3805A0}">
      <dgm:prSet phldrT="[Texto]" custT="1"/>
      <dgm:spPr/>
      <dgm:t>
        <a:bodyPr/>
        <a:lstStyle/>
        <a:p>
          <a:pPr defTabSz="444500"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es-ES_tradnl" sz="2000" strike="noStrike" dirty="0">
            <a:solidFill>
              <a:srgbClr val="FFFFFF"/>
            </a:solidFill>
          </a:endParaRPr>
        </a:p>
      </dgm:t>
    </dgm:pt>
    <dgm:pt modelId="{02A34901-56CC-FB4B-A92C-71C1E9CE650E}" type="parTrans" cxnId="{1BAEC6DF-574F-9D43-8BFA-69318C342A95}">
      <dgm:prSet/>
      <dgm:spPr/>
      <dgm:t>
        <a:bodyPr/>
        <a:lstStyle/>
        <a:p>
          <a:endParaRPr lang="es-ES_tradnl" sz="3200" strike="noStrike">
            <a:solidFill>
              <a:srgbClr val="FFFFFF"/>
            </a:solidFill>
          </a:endParaRPr>
        </a:p>
      </dgm:t>
    </dgm:pt>
    <dgm:pt modelId="{98E78BE7-1683-FC48-9C1F-7E1DFA10123F}" type="sibTrans" cxnId="{1BAEC6DF-574F-9D43-8BFA-69318C342A95}">
      <dgm:prSet/>
      <dgm:spPr/>
      <dgm:t>
        <a:bodyPr/>
        <a:lstStyle/>
        <a:p>
          <a:endParaRPr lang="es-ES_tradnl" sz="3200" strike="noStrike">
            <a:solidFill>
              <a:srgbClr val="FFFFFF"/>
            </a:solidFill>
          </a:endParaRPr>
        </a:p>
      </dgm:t>
    </dgm:pt>
    <dgm:pt modelId="{5247DF0B-D45B-9741-ABC5-9AAD86A55D95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endParaRPr lang="es-ES_tradnl" sz="2000" strike="noStrike" dirty="0">
            <a:solidFill>
              <a:srgbClr val="FFFFFF"/>
            </a:solidFill>
          </a:endParaRPr>
        </a:p>
      </dgm:t>
    </dgm:pt>
    <dgm:pt modelId="{45300AAF-2721-FE4E-A760-6D1EAFD36860}" type="parTrans" cxnId="{6C3E1867-2053-D749-80F8-DD456CC74B63}">
      <dgm:prSet/>
      <dgm:spPr/>
      <dgm:t>
        <a:bodyPr/>
        <a:lstStyle/>
        <a:p>
          <a:endParaRPr lang="es-ES_tradnl" sz="3200" strike="noStrike">
            <a:solidFill>
              <a:srgbClr val="FFFFFF"/>
            </a:solidFill>
          </a:endParaRPr>
        </a:p>
      </dgm:t>
    </dgm:pt>
    <dgm:pt modelId="{7B473D50-E9C7-B544-B1F4-873CA56160D1}" type="sibTrans" cxnId="{6C3E1867-2053-D749-80F8-DD456CC74B63}">
      <dgm:prSet/>
      <dgm:spPr/>
      <dgm:t>
        <a:bodyPr/>
        <a:lstStyle/>
        <a:p>
          <a:endParaRPr lang="es-ES_tradnl" sz="3200" strike="noStrike">
            <a:solidFill>
              <a:srgbClr val="FFFFFF"/>
            </a:solidFill>
          </a:endParaRPr>
        </a:p>
      </dgm:t>
    </dgm:pt>
    <dgm:pt modelId="{2CF4EDF7-EE38-3840-9E0C-54ED3B1FB684}">
      <dgm:prSet custT="1"/>
      <dgm:spPr/>
      <dgm:t>
        <a:bodyPr/>
        <a:lstStyle/>
        <a:p>
          <a:pPr>
            <a:lnSpc>
              <a:spcPct val="114000"/>
            </a:lnSpc>
            <a:spcBef>
              <a:spcPts val="600"/>
            </a:spcBef>
            <a:spcAft>
              <a:spcPct val="35000"/>
            </a:spcAft>
          </a:pPr>
          <a:endParaRPr lang="es-ES_tradnl" sz="1800" strike="noStrike" dirty="0" smtClean="0">
            <a:solidFill>
              <a:srgbClr val="FFFFFF"/>
            </a:solidFill>
          </a:endParaRPr>
        </a:p>
      </dgm:t>
    </dgm:pt>
    <dgm:pt modelId="{5E4ED2C0-3DDE-2740-A582-8AB71B4D9871}" type="parTrans" cxnId="{32CC51D7-86CC-6E44-9A1B-DB61BBD3FB23}">
      <dgm:prSet/>
      <dgm:spPr/>
      <dgm:t>
        <a:bodyPr/>
        <a:lstStyle/>
        <a:p>
          <a:endParaRPr lang="es-ES" sz="3200" strike="noStrike">
            <a:solidFill>
              <a:srgbClr val="FFFFFF"/>
            </a:solidFill>
          </a:endParaRPr>
        </a:p>
      </dgm:t>
    </dgm:pt>
    <dgm:pt modelId="{842C7340-24F2-E044-BECA-D12F71CE77DD}" type="sibTrans" cxnId="{32CC51D7-86CC-6E44-9A1B-DB61BBD3FB23}">
      <dgm:prSet/>
      <dgm:spPr/>
      <dgm:t>
        <a:bodyPr/>
        <a:lstStyle/>
        <a:p>
          <a:endParaRPr lang="es-ES" sz="3200" strike="noStrike">
            <a:solidFill>
              <a:srgbClr val="FFFFFF"/>
            </a:solidFill>
          </a:endParaRPr>
        </a:p>
      </dgm:t>
    </dgm:pt>
    <dgm:pt modelId="{1512ABA4-88E7-C44F-9413-A05E8877B3C0}" type="pres">
      <dgm:prSet presAssocID="{26AB3195-797E-FA4C-AB53-382203449C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CC9B31-E6BA-8F4A-842E-DA73AAB70AD1}" type="pres">
      <dgm:prSet presAssocID="{C6E1ABA0-E7EC-1347-917A-9EBC2F6E6923}" presName="compositeNode" presStyleCnt="0">
        <dgm:presLayoutVars>
          <dgm:bulletEnabled val="1"/>
        </dgm:presLayoutVars>
      </dgm:prSet>
      <dgm:spPr/>
    </dgm:pt>
    <dgm:pt modelId="{3C412113-1485-CB48-9688-C83941AA7BFF}" type="pres">
      <dgm:prSet presAssocID="{C6E1ABA0-E7EC-1347-917A-9EBC2F6E6923}" presName="bgRect" presStyleLbl="node1" presStyleIdx="0" presStyleCnt="4" custScaleY="169343"/>
      <dgm:spPr/>
      <dgm:t>
        <a:bodyPr/>
        <a:lstStyle/>
        <a:p>
          <a:endParaRPr lang="es-ES"/>
        </a:p>
      </dgm:t>
    </dgm:pt>
    <dgm:pt modelId="{AB1BB12E-2117-FE4C-8936-1E9AC9A5CF30}" type="pres">
      <dgm:prSet presAssocID="{C6E1ABA0-E7EC-1347-917A-9EBC2F6E6923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9F78FD-E080-5A4E-9641-3FC38AC9A3C5}" type="pres">
      <dgm:prSet presAssocID="{C6E1ABA0-E7EC-1347-917A-9EBC2F6E6923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B400A24-A708-0F4E-B2D5-6BA18E6B6FD0}" type="pres">
      <dgm:prSet presAssocID="{0B8153E6-654E-8E46-9E67-3D929437AFBB}" presName="hSp" presStyleCnt="0"/>
      <dgm:spPr/>
    </dgm:pt>
    <dgm:pt modelId="{0E12AE46-449A-E54C-BB87-88A7DF0B1D5A}" type="pres">
      <dgm:prSet presAssocID="{0B8153E6-654E-8E46-9E67-3D929437AFBB}" presName="vProcSp" presStyleCnt="0"/>
      <dgm:spPr/>
    </dgm:pt>
    <dgm:pt modelId="{17A21186-AC28-8143-ABD3-6A8CECF3874E}" type="pres">
      <dgm:prSet presAssocID="{0B8153E6-654E-8E46-9E67-3D929437AFBB}" presName="vSp1" presStyleCnt="0"/>
      <dgm:spPr/>
    </dgm:pt>
    <dgm:pt modelId="{496588D2-028D-AE49-AC95-A2D07D47ADE6}" type="pres">
      <dgm:prSet presAssocID="{0B8153E6-654E-8E46-9E67-3D929437AFBB}" presName="simulatedConn" presStyleLbl="solidFgAcc1" presStyleIdx="0" presStyleCnt="3"/>
      <dgm:spPr/>
    </dgm:pt>
    <dgm:pt modelId="{BA18505B-BC73-6D4B-8237-221585BAC740}" type="pres">
      <dgm:prSet presAssocID="{0B8153E6-654E-8E46-9E67-3D929437AFBB}" presName="vSp2" presStyleCnt="0"/>
      <dgm:spPr/>
    </dgm:pt>
    <dgm:pt modelId="{9681F2AD-4569-7149-B5C3-BF1DC81A1936}" type="pres">
      <dgm:prSet presAssocID="{0B8153E6-654E-8E46-9E67-3D929437AFBB}" presName="sibTrans" presStyleCnt="0"/>
      <dgm:spPr/>
    </dgm:pt>
    <dgm:pt modelId="{D03BFB45-6425-1646-AF8C-FC4406FEA41D}" type="pres">
      <dgm:prSet presAssocID="{1CD4A7ED-FEA2-954D-B98C-D90C2D4F4C5A}" presName="compositeNode" presStyleCnt="0">
        <dgm:presLayoutVars>
          <dgm:bulletEnabled val="1"/>
        </dgm:presLayoutVars>
      </dgm:prSet>
      <dgm:spPr/>
    </dgm:pt>
    <dgm:pt modelId="{3E8F222A-271C-5A44-B503-7897BF9AF905}" type="pres">
      <dgm:prSet presAssocID="{1CD4A7ED-FEA2-954D-B98C-D90C2D4F4C5A}" presName="bgRect" presStyleLbl="node1" presStyleIdx="1" presStyleCnt="4" custScaleY="169343"/>
      <dgm:spPr/>
      <dgm:t>
        <a:bodyPr/>
        <a:lstStyle/>
        <a:p>
          <a:endParaRPr lang="es-ES"/>
        </a:p>
      </dgm:t>
    </dgm:pt>
    <dgm:pt modelId="{9F150497-CB40-3E40-B127-7978DA0A4290}" type="pres">
      <dgm:prSet presAssocID="{1CD4A7ED-FEA2-954D-B98C-D90C2D4F4C5A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7CFD39-9BC0-4343-8893-ADA6533239B8}" type="pres">
      <dgm:prSet presAssocID="{1CD4A7ED-FEA2-954D-B98C-D90C2D4F4C5A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94E2A0D-C290-F844-83C5-1566109D180D}" type="pres">
      <dgm:prSet presAssocID="{97A39028-057B-9E40-B660-C71022E0C300}" presName="hSp" presStyleCnt="0"/>
      <dgm:spPr/>
    </dgm:pt>
    <dgm:pt modelId="{4C38B0F4-39F6-AA4D-ACF6-381C3CF64031}" type="pres">
      <dgm:prSet presAssocID="{97A39028-057B-9E40-B660-C71022E0C300}" presName="vProcSp" presStyleCnt="0"/>
      <dgm:spPr/>
    </dgm:pt>
    <dgm:pt modelId="{29437CD3-08CA-B24E-B9E7-800117954D58}" type="pres">
      <dgm:prSet presAssocID="{97A39028-057B-9E40-B660-C71022E0C300}" presName="vSp1" presStyleCnt="0"/>
      <dgm:spPr/>
    </dgm:pt>
    <dgm:pt modelId="{8A310C17-1384-9D4F-97D9-EE92A3C80005}" type="pres">
      <dgm:prSet presAssocID="{97A39028-057B-9E40-B660-C71022E0C300}" presName="simulatedConn" presStyleLbl="solidFgAcc1" presStyleIdx="1" presStyleCnt="3"/>
      <dgm:spPr/>
    </dgm:pt>
    <dgm:pt modelId="{47F5858C-261A-754E-96A7-B8C3744D9862}" type="pres">
      <dgm:prSet presAssocID="{97A39028-057B-9E40-B660-C71022E0C300}" presName="vSp2" presStyleCnt="0"/>
      <dgm:spPr/>
    </dgm:pt>
    <dgm:pt modelId="{99E7E7D5-2CB2-3946-84E1-A795A6AC2D6A}" type="pres">
      <dgm:prSet presAssocID="{97A39028-057B-9E40-B660-C71022E0C300}" presName="sibTrans" presStyleCnt="0"/>
      <dgm:spPr/>
    </dgm:pt>
    <dgm:pt modelId="{C7A32CD5-D173-C449-B6F6-790212189FEB}" type="pres">
      <dgm:prSet presAssocID="{EC9563FE-5A94-F64B-B88C-822403D1407D}" presName="compositeNode" presStyleCnt="0">
        <dgm:presLayoutVars>
          <dgm:bulletEnabled val="1"/>
        </dgm:presLayoutVars>
      </dgm:prSet>
      <dgm:spPr/>
    </dgm:pt>
    <dgm:pt modelId="{E4179F57-782A-3A4A-854F-D33537333AB5}" type="pres">
      <dgm:prSet presAssocID="{EC9563FE-5A94-F64B-B88C-822403D1407D}" presName="bgRect" presStyleLbl="node1" presStyleIdx="2" presStyleCnt="4" custScaleY="169343"/>
      <dgm:spPr/>
      <dgm:t>
        <a:bodyPr/>
        <a:lstStyle/>
        <a:p>
          <a:endParaRPr lang="es-ES_tradnl"/>
        </a:p>
      </dgm:t>
    </dgm:pt>
    <dgm:pt modelId="{0006C781-CEC4-A843-BC6E-0B42037F593F}" type="pres">
      <dgm:prSet presAssocID="{EC9563FE-5A94-F64B-B88C-822403D1407D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ACF117D-AEC6-0C45-BDF0-76FD99DBFCB6}" type="pres">
      <dgm:prSet presAssocID="{EC9563FE-5A94-F64B-B88C-822403D1407D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E8C30F6-88C4-3443-9072-25A307E94DCC}" type="pres">
      <dgm:prSet presAssocID="{CDC94E9B-FB1C-0243-AD5B-9BE8A2443B4F}" presName="hSp" presStyleCnt="0"/>
      <dgm:spPr/>
    </dgm:pt>
    <dgm:pt modelId="{9211A89C-CAC4-B449-89BA-204FEC8A0F82}" type="pres">
      <dgm:prSet presAssocID="{CDC94E9B-FB1C-0243-AD5B-9BE8A2443B4F}" presName="vProcSp" presStyleCnt="0"/>
      <dgm:spPr/>
    </dgm:pt>
    <dgm:pt modelId="{BC68EF87-4E76-0241-8563-9EB17C02FB6E}" type="pres">
      <dgm:prSet presAssocID="{CDC94E9B-FB1C-0243-AD5B-9BE8A2443B4F}" presName="vSp1" presStyleCnt="0"/>
      <dgm:spPr/>
    </dgm:pt>
    <dgm:pt modelId="{BBC52586-BC0C-0B49-9227-6A11777DB03D}" type="pres">
      <dgm:prSet presAssocID="{CDC94E9B-FB1C-0243-AD5B-9BE8A2443B4F}" presName="simulatedConn" presStyleLbl="solidFgAcc1" presStyleIdx="2" presStyleCnt="3"/>
      <dgm:spPr/>
    </dgm:pt>
    <dgm:pt modelId="{4097E50D-EA7E-364D-BB42-4A37BEE65A1C}" type="pres">
      <dgm:prSet presAssocID="{CDC94E9B-FB1C-0243-AD5B-9BE8A2443B4F}" presName="vSp2" presStyleCnt="0"/>
      <dgm:spPr/>
    </dgm:pt>
    <dgm:pt modelId="{35D63EB7-67B5-414C-B307-A0E3324CB911}" type="pres">
      <dgm:prSet presAssocID="{CDC94E9B-FB1C-0243-AD5B-9BE8A2443B4F}" presName="sibTrans" presStyleCnt="0"/>
      <dgm:spPr/>
    </dgm:pt>
    <dgm:pt modelId="{3B5F40D3-D9AE-3245-9237-ED8D2DF2B3D0}" type="pres">
      <dgm:prSet presAssocID="{2BFE9A74-4BF6-344F-8E4D-0C4B83CC74E1}" presName="compositeNode" presStyleCnt="0">
        <dgm:presLayoutVars>
          <dgm:bulletEnabled val="1"/>
        </dgm:presLayoutVars>
      </dgm:prSet>
      <dgm:spPr/>
    </dgm:pt>
    <dgm:pt modelId="{B2004C0E-9C4B-D741-A23C-98768B6FDB7B}" type="pres">
      <dgm:prSet presAssocID="{2BFE9A74-4BF6-344F-8E4D-0C4B83CC74E1}" presName="bgRect" presStyleLbl="node1" presStyleIdx="3" presStyleCnt="4" custScaleY="169343"/>
      <dgm:spPr/>
      <dgm:t>
        <a:bodyPr/>
        <a:lstStyle/>
        <a:p>
          <a:endParaRPr lang="es-ES"/>
        </a:p>
      </dgm:t>
    </dgm:pt>
    <dgm:pt modelId="{8F6BF6DC-8FE5-CF4D-B32D-67BE35103C04}" type="pres">
      <dgm:prSet presAssocID="{2BFE9A74-4BF6-344F-8E4D-0C4B83CC74E1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1E3569-ECAB-A646-B70E-B56C4FBF2A71}" type="pres">
      <dgm:prSet presAssocID="{2BFE9A74-4BF6-344F-8E4D-0C4B83CC74E1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258C7503-5394-484E-BABA-8B829BBAFC83}" type="presOf" srcId="{EC9563FE-5A94-F64B-B88C-822403D1407D}" destId="{0006C781-CEC4-A843-BC6E-0B42037F593F}" srcOrd="1" destOrd="0" presId="urn:microsoft.com/office/officeart/2005/8/layout/hProcess7"/>
    <dgm:cxn modelId="{17AE914D-3127-5D45-A170-CEB055AA0415}" type="presOf" srcId="{EC9563FE-5A94-F64B-B88C-822403D1407D}" destId="{E4179F57-782A-3A4A-854F-D33537333AB5}" srcOrd="0" destOrd="0" presId="urn:microsoft.com/office/officeart/2005/8/layout/hProcess7"/>
    <dgm:cxn modelId="{CFEE0805-1780-F04C-A1FC-4E5331D23C58}" type="presOf" srcId="{C6E1ABA0-E7EC-1347-917A-9EBC2F6E6923}" destId="{3C412113-1485-CB48-9688-C83941AA7BFF}" srcOrd="0" destOrd="0" presId="urn:microsoft.com/office/officeart/2005/8/layout/hProcess7"/>
    <dgm:cxn modelId="{E7326F91-CE9C-754B-B224-7F55321123DD}" srcId="{C6E1ABA0-E7EC-1347-917A-9EBC2F6E6923}" destId="{BBB91EED-94A6-5245-8519-60151C4535E4}" srcOrd="0" destOrd="0" parTransId="{2C6AEED2-D222-F543-BB6F-009965B36A81}" sibTransId="{3ED20EAC-203B-D144-AEE4-4CF9A4395259}"/>
    <dgm:cxn modelId="{A8C9103A-1184-BB4F-AFDC-5994C6B93791}" type="presOf" srcId="{1CD4A7ED-FEA2-954D-B98C-D90C2D4F4C5A}" destId="{9F150497-CB40-3E40-B127-7978DA0A4290}" srcOrd="1" destOrd="0" presId="urn:microsoft.com/office/officeart/2005/8/layout/hProcess7"/>
    <dgm:cxn modelId="{073C9581-7CD8-4645-B8C4-4FC97605F8A5}" srcId="{EC9563FE-5A94-F64B-B88C-822403D1407D}" destId="{0835A901-5DCB-C042-96F6-F1C599DA0BB7}" srcOrd="0" destOrd="0" parTransId="{5CB3ACDA-A865-BD43-ADE8-A3A48F9CB2EF}" sibTransId="{879198B2-08BA-8242-A962-8C7F2780D863}"/>
    <dgm:cxn modelId="{E6872F5A-F9E4-CA49-B9DA-653911848697}" type="presOf" srcId="{0835A901-5DCB-C042-96F6-F1C599DA0BB7}" destId="{9ACF117D-AEC6-0C45-BDF0-76FD99DBFCB6}" srcOrd="0" destOrd="0" presId="urn:microsoft.com/office/officeart/2005/8/layout/hProcess7"/>
    <dgm:cxn modelId="{69510DED-5624-FB4D-A84B-239EC7D243E2}" type="presOf" srcId="{2BFE9A74-4BF6-344F-8E4D-0C4B83CC74E1}" destId="{B2004C0E-9C4B-D741-A23C-98768B6FDB7B}" srcOrd="0" destOrd="0" presId="urn:microsoft.com/office/officeart/2005/8/layout/hProcess7"/>
    <dgm:cxn modelId="{2F0F1577-80D2-1941-BBF3-92A1A35F6994}" type="presOf" srcId="{26AB3195-797E-FA4C-AB53-382203449C1A}" destId="{1512ABA4-88E7-C44F-9413-A05E8877B3C0}" srcOrd="0" destOrd="0" presId="urn:microsoft.com/office/officeart/2005/8/layout/hProcess7"/>
    <dgm:cxn modelId="{1BAEC6DF-574F-9D43-8BFA-69318C342A95}" srcId="{2BFE9A74-4BF6-344F-8E4D-0C4B83CC74E1}" destId="{84934393-0A36-2B46-B514-8C2EFA3805A0}" srcOrd="0" destOrd="0" parTransId="{02A34901-56CC-FB4B-A92C-71C1E9CE650E}" sibTransId="{98E78BE7-1683-FC48-9C1F-7E1DFA10123F}"/>
    <dgm:cxn modelId="{7FCAC805-9381-7547-AF43-9535E95A0E97}" type="presOf" srcId="{2CF4EDF7-EE38-3840-9E0C-54ED3B1FB684}" destId="{A99F78FD-E080-5A4E-9641-3FC38AC9A3C5}" srcOrd="0" destOrd="1" presId="urn:microsoft.com/office/officeart/2005/8/layout/hProcess7"/>
    <dgm:cxn modelId="{94A43D36-8BCB-BD4E-807F-16C0B41670B7}" srcId="{26AB3195-797E-FA4C-AB53-382203449C1A}" destId="{EC9563FE-5A94-F64B-B88C-822403D1407D}" srcOrd="2" destOrd="0" parTransId="{3F766EB9-2284-FE4F-82A4-9036CEBE78D9}" sibTransId="{CDC94E9B-FB1C-0243-AD5B-9BE8A2443B4F}"/>
    <dgm:cxn modelId="{32CC51D7-86CC-6E44-9A1B-DB61BBD3FB23}" srcId="{C6E1ABA0-E7EC-1347-917A-9EBC2F6E6923}" destId="{2CF4EDF7-EE38-3840-9E0C-54ED3B1FB684}" srcOrd="1" destOrd="0" parTransId="{5E4ED2C0-3DDE-2740-A582-8AB71B4D9871}" sibTransId="{842C7340-24F2-E044-BECA-D12F71CE77DD}"/>
    <dgm:cxn modelId="{1C6E9847-FA10-394D-A910-940F8CB94E85}" type="presOf" srcId="{C6E1ABA0-E7EC-1347-917A-9EBC2F6E6923}" destId="{AB1BB12E-2117-FE4C-8936-1E9AC9A5CF30}" srcOrd="1" destOrd="0" presId="urn:microsoft.com/office/officeart/2005/8/layout/hProcess7"/>
    <dgm:cxn modelId="{EB4A6136-951F-EB41-B4AC-7E0D9503477F}" type="presOf" srcId="{1CD4A7ED-FEA2-954D-B98C-D90C2D4F4C5A}" destId="{3E8F222A-271C-5A44-B503-7897BF9AF905}" srcOrd="0" destOrd="0" presId="urn:microsoft.com/office/officeart/2005/8/layout/hProcess7"/>
    <dgm:cxn modelId="{40452935-EF4E-5D4F-8837-BF551D01843B}" type="presOf" srcId="{BBB91EED-94A6-5245-8519-60151C4535E4}" destId="{A99F78FD-E080-5A4E-9641-3FC38AC9A3C5}" srcOrd="0" destOrd="0" presId="urn:microsoft.com/office/officeart/2005/8/layout/hProcess7"/>
    <dgm:cxn modelId="{F810B9B2-ECC5-E041-BD5A-53BC425FDE07}" srcId="{26AB3195-797E-FA4C-AB53-382203449C1A}" destId="{C6E1ABA0-E7EC-1347-917A-9EBC2F6E6923}" srcOrd="0" destOrd="0" parTransId="{25E7D685-416C-474F-85F8-50259A23BCCF}" sibTransId="{0B8153E6-654E-8E46-9E67-3D929437AFBB}"/>
    <dgm:cxn modelId="{6C3E1867-2053-D749-80F8-DD456CC74B63}" srcId="{1CD4A7ED-FEA2-954D-B98C-D90C2D4F4C5A}" destId="{5247DF0B-D45B-9741-ABC5-9AAD86A55D95}" srcOrd="0" destOrd="0" parTransId="{45300AAF-2721-FE4E-A760-6D1EAFD36860}" sibTransId="{7B473D50-E9C7-B544-B1F4-873CA56160D1}"/>
    <dgm:cxn modelId="{B3F03AA7-7326-9D46-86CE-EE67251D2929}" type="presOf" srcId="{84934393-0A36-2B46-B514-8C2EFA3805A0}" destId="{BC1E3569-ECAB-A646-B70E-B56C4FBF2A71}" srcOrd="0" destOrd="0" presId="urn:microsoft.com/office/officeart/2005/8/layout/hProcess7"/>
    <dgm:cxn modelId="{3579815D-406A-A64E-A089-1DE971781DA4}" srcId="{26AB3195-797E-FA4C-AB53-382203449C1A}" destId="{2BFE9A74-4BF6-344F-8E4D-0C4B83CC74E1}" srcOrd="3" destOrd="0" parTransId="{C96EA4CD-75BC-9D47-800B-B2B6A79BE10B}" sibTransId="{0CCADA98-5356-404A-BB92-63F9ADD23A47}"/>
    <dgm:cxn modelId="{3AE0F910-36AD-6F44-925D-559E51D6A506}" type="presOf" srcId="{5247DF0B-D45B-9741-ABC5-9AAD86A55D95}" destId="{D87CFD39-9BC0-4343-8893-ADA6533239B8}" srcOrd="0" destOrd="0" presId="urn:microsoft.com/office/officeart/2005/8/layout/hProcess7"/>
    <dgm:cxn modelId="{3F640AE0-9537-5345-91F3-E959E0D50D96}" srcId="{26AB3195-797E-FA4C-AB53-382203449C1A}" destId="{1CD4A7ED-FEA2-954D-B98C-D90C2D4F4C5A}" srcOrd="1" destOrd="0" parTransId="{984AA77A-86CE-BE48-AF9F-60FA0EDF8682}" sibTransId="{97A39028-057B-9E40-B660-C71022E0C300}"/>
    <dgm:cxn modelId="{82C4DD72-9120-5148-A202-3EAAB41D8E39}" type="presOf" srcId="{2BFE9A74-4BF6-344F-8E4D-0C4B83CC74E1}" destId="{8F6BF6DC-8FE5-CF4D-B32D-67BE35103C04}" srcOrd="1" destOrd="0" presId="urn:microsoft.com/office/officeart/2005/8/layout/hProcess7"/>
    <dgm:cxn modelId="{4AFF2AFB-0E40-AA4A-AAC2-6F5E018B4D3D}" type="presParOf" srcId="{1512ABA4-88E7-C44F-9413-A05E8877B3C0}" destId="{A3CC9B31-E6BA-8F4A-842E-DA73AAB70AD1}" srcOrd="0" destOrd="0" presId="urn:microsoft.com/office/officeart/2005/8/layout/hProcess7"/>
    <dgm:cxn modelId="{79650399-1E8B-344E-9ADA-34A52637A6E4}" type="presParOf" srcId="{A3CC9B31-E6BA-8F4A-842E-DA73AAB70AD1}" destId="{3C412113-1485-CB48-9688-C83941AA7BFF}" srcOrd="0" destOrd="0" presId="urn:microsoft.com/office/officeart/2005/8/layout/hProcess7"/>
    <dgm:cxn modelId="{DFD2C20E-A0A5-EF4E-ACE0-FD0A5A9FA944}" type="presParOf" srcId="{A3CC9B31-E6BA-8F4A-842E-DA73AAB70AD1}" destId="{AB1BB12E-2117-FE4C-8936-1E9AC9A5CF30}" srcOrd="1" destOrd="0" presId="urn:microsoft.com/office/officeart/2005/8/layout/hProcess7"/>
    <dgm:cxn modelId="{175E40F9-F67C-B542-9118-3FDB36CB4BAA}" type="presParOf" srcId="{A3CC9B31-E6BA-8F4A-842E-DA73AAB70AD1}" destId="{A99F78FD-E080-5A4E-9641-3FC38AC9A3C5}" srcOrd="2" destOrd="0" presId="urn:microsoft.com/office/officeart/2005/8/layout/hProcess7"/>
    <dgm:cxn modelId="{12071662-ABFF-CF4D-940A-DB042C4117DA}" type="presParOf" srcId="{1512ABA4-88E7-C44F-9413-A05E8877B3C0}" destId="{9B400A24-A708-0F4E-B2D5-6BA18E6B6FD0}" srcOrd="1" destOrd="0" presId="urn:microsoft.com/office/officeart/2005/8/layout/hProcess7"/>
    <dgm:cxn modelId="{04EED564-9C41-3246-91AA-5C7140E74734}" type="presParOf" srcId="{1512ABA4-88E7-C44F-9413-A05E8877B3C0}" destId="{0E12AE46-449A-E54C-BB87-88A7DF0B1D5A}" srcOrd="2" destOrd="0" presId="urn:microsoft.com/office/officeart/2005/8/layout/hProcess7"/>
    <dgm:cxn modelId="{59B1342F-0C9D-9342-884F-C76FC8A8EA0B}" type="presParOf" srcId="{0E12AE46-449A-E54C-BB87-88A7DF0B1D5A}" destId="{17A21186-AC28-8143-ABD3-6A8CECF3874E}" srcOrd="0" destOrd="0" presId="urn:microsoft.com/office/officeart/2005/8/layout/hProcess7"/>
    <dgm:cxn modelId="{84989CBE-2359-8A43-9312-BD4DD7B33DB8}" type="presParOf" srcId="{0E12AE46-449A-E54C-BB87-88A7DF0B1D5A}" destId="{496588D2-028D-AE49-AC95-A2D07D47ADE6}" srcOrd="1" destOrd="0" presId="urn:microsoft.com/office/officeart/2005/8/layout/hProcess7"/>
    <dgm:cxn modelId="{8F253CB1-809C-FD41-A524-81776EE75B25}" type="presParOf" srcId="{0E12AE46-449A-E54C-BB87-88A7DF0B1D5A}" destId="{BA18505B-BC73-6D4B-8237-221585BAC740}" srcOrd="2" destOrd="0" presId="urn:microsoft.com/office/officeart/2005/8/layout/hProcess7"/>
    <dgm:cxn modelId="{98DC98C4-DC4D-2448-8C93-97489625B276}" type="presParOf" srcId="{1512ABA4-88E7-C44F-9413-A05E8877B3C0}" destId="{9681F2AD-4569-7149-B5C3-BF1DC81A1936}" srcOrd="3" destOrd="0" presId="urn:microsoft.com/office/officeart/2005/8/layout/hProcess7"/>
    <dgm:cxn modelId="{E70912B6-1A44-1943-B290-D4739D31E87E}" type="presParOf" srcId="{1512ABA4-88E7-C44F-9413-A05E8877B3C0}" destId="{D03BFB45-6425-1646-AF8C-FC4406FEA41D}" srcOrd="4" destOrd="0" presId="urn:microsoft.com/office/officeart/2005/8/layout/hProcess7"/>
    <dgm:cxn modelId="{60E90382-2E43-6C43-9895-85586A57D4BB}" type="presParOf" srcId="{D03BFB45-6425-1646-AF8C-FC4406FEA41D}" destId="{3E8F222A-271C-5A44-B503-7897BF9AF905}" srcOrd="0" destOrd="0" presId="urn:microsoft.com/office/officeart/2005/8/layout/hProcess7"/>
    <dgm:cxn modelId="{DC2066F8-4A69-6543-84DC-A1A6E5A6956D}" type="presParOf" srcId="{D03BFB45-6425-1646-AF8C-FC4406FEA41D}" destId="{9F150497-CB40-3E40-B127-7978DA0A4290}" srcOrd="1" destOrd="0" presId="urn:microsoft.com/office/officeart/2005/8/layout/hProcess7"/>
    <dgm:cxn modelId="{F2D750C1-CB9E-E64E-A3E8-1FB7B93589F4}" type="presParOf" srcId="{D03BFB45-6425-1646-AF8C-FC4406FEA41D}" destId="{D87CFD39-9BC0-4343-8893-ADA6533239B8}" srcOrd="2" destOrd="0" presId="urn:microsoft.com/office/officeart/2005/8/layout/hProcess7"/>
    <dgm:cxn modelId="{FF8F6642-CED3-E74C-9B8D-E651CB517E0C}" type="presParOf" srcId="{1512ABA4-88E7-C44F-9413-A05E8877B3C0}" destId="{894E2A0D-C290-F844-83C5-1566109D180D}" srcOrd="5" destOrd="0" presId="urn:microsoft.com/office/officeart/2005/8/layout/hProcess7"/>
    <dgm:cxn modelId="{B8D9776D-E942-A549-A96E-4D0999BF1153}" type="presParOf" srcId="{1512ABA4-88E7-C44F-9413-A05E8877B3C0}" destId="{4C38B0F4-39F6-AA4D-ACF6-381C3CF64031}" srcOrd="6" destOrd="0" presId="urn:microsoft.com/office/officeart/2005/8/layout/hProcess7"/>
    <dgm:cxn modelId="{D0C96DB3-4597-094C-9BEF-55F373143154}" type="presParOf" srcId="{4C38B0F4-39F6-AA4D-ACF6-381C3CF64031}" destId="{29437CD3-08CA-B24E-B9E7-800117954D58}" srcOrd="0" destOrd="0" presId="urn:microsoft.com/office/officeart/2005/8/layout/hProcess7"/>
    <dgm:cxn modelId="{8722E122-C28F-0548-91A4-DE3DB5C78803}" type="presParOf" srcId="{4C38B0F4-39F6-AA4D-ACF6-381C3CF64031}" destId="{8A310C17-1384-9D4F-97D9-EE92A3C80005}" srcOrd="1" destOrd="0" presId="urn:microsoft.com/office/officeart/2005/8/layout/hProcess7"/>
    <dgm:cxn modelId="{3AF56B88-79FE-A84A-AA06-E8BA89D0A5FC}" type="presParOf" srcId="{4C38B0F4-39F6-AA4D-ACF6-381C3CF64031}" destId="{47F5858C-261A-754E-96A7-B8C3744D9862}" srcOrd="2" destOrd="0" presId="urn:microsoft.com/office/officeart/2005/8/layout/hProcess7"/>
    <dgm:cxn modelId="{3C12E79B-6517-2B41-BC7C-09B6AFBFDADD}" type="presParOf" srcId="{1512ABA4-88E7-C44F-9413-A05E8877B3C0}" destId="{99E7E7D5-2CB2-3946-84E1-A795A6AC2D6A}" srcOrd="7" destOrd="0" presId="urn:microsoft.com/office/officeart/2005/8/layout/hProcess7"/>
    <dgm:cxn modelId="{145ECC42-B8A7-4949-A0E2-14C55EA78A09}" type="presParOf" srcId="{1512ABA4-88E7-C44F-9413-A05E8877B3C0}" destId="{C7A32CD5-D173-C449-B6F6-790212189FEB}" srcOrd="8" destOrd="0" presId="urn:microsoft.com/office/officeart/2005/8/layout/hProcess7"/>
    <dgm:cxn modelId="{B1FB8D68-BDD2-5641-834C-BE3762CC0779}" type="presParOf" srcId="{C7A32CD5-D173-C449-B6F6-790212189FEB}" destId="{E4179F57-782A-3A4A-854F-D33537333AB5}" srcOrd="0" destOrd="0" presId="urn:microsoft.com/office/officeart/2005/8/layout/hProcess7"/>
    <dgm:cxn modelId="{776ABDA6-4703-BC49-AACB-A95E069D0572}" type="presParOf" srcId="{C7A32CD5-D173-C449-B6F6-790212189FEB}" destId="{0006C781-CEC4-A843-BC6E-0B42037F593F}" srcOrd="1" destOrd="0" presId="urn:microsoft.com/office/officeart/2005/8/layout/hProcess7"/>
    <dgm:cxn modelId="{7EABA605-2128-9B40-B0F8-49D70768D108}" type="presParOf" srcId="{C7A32CD5-D173-C449-B6F6-790212189FEB}" destId="{9ACF117D-AEC6-0C45-BDF0-76FD99DBFCB6}" srcOrd="2" destOrd="0" presId="urn:microsoft.com/office/officeart/2005/8/layout/hProcess7"/>
    <dgm:cxn modelId="{F9DB61DD-3829-9344-A61A-4888B931EF23}" type="presParOf" srcId="{1512ABA4-88E7-C44F-9413-A05E8877B3C0}" destId="{AE8C30F6-88C4-3443-9072-25A307E94DCC}" srcOrd="9" destOrd="0" presId="urn:microsoft.com/office/officeart/2005/8/layout/hProcess7"/>
    <dgm:cxn modelId="{29BF17E3-41E5-0E4C-9E72-7D51CC5FDC83}" type="presParOf" srcId="{1512ABA4-88E7-C44F-9413-A05E8877B3C0}" destId="{9211A89C-CAC4-B449-89BA-204FEC8A0F82}" srcOrd="10" destOrd="0" presId="urn:microsoft.com/office/officeart/2005/8/layout/hProcess7"/>
    <dgm:cxn modelId="{7744DB63-5DF2-F540-92FB-6B8FC03EEE4E}" type="presParOf" srcId="{9211A89C-CAC4-B449-89BA-204FEC8A0F82}" destId="{BC68EF87-4E76-0241-8563-9EB17C02FB6E}" srcOrd="0" destOrd="0" presId="urn:microsoft.com/office/officeart/2005/8/layout/hProcess7"/>
    <dgm:cxn modelId="{635C22E3-7391-3945-BA87-A8983AD1C638}" type="presParOf" srcId="{9211A89C-CAC4-B449-89BA-204FEC8A0F82}" destId="{BBC52586-BC0C-0B49-9227-6A11777DB03D}" srcOrd="1" destOrd="0" presId="urn:microsoft.com/office/officeart/2005/8/layout/hProcess7"/>
    <dgm:cxn modelId="{72C3EC91-206A-944B-91FF-4DF58DE01F17}" type="presParOf" srcId="{9211A89C-CAC4-B449-89BA-204FEC8A0F82}" destId="{4097E50D-EA7E-364D-BB42-4A37BEE65A1C}" srcOrd="2" destOrd="0" presId="urn:microsoft.com/office/officeart/2005/8/layout/hProcess7"/>
    <dgm:cxn modelId="{224FE69C-F301-6141-AA22-60A583B9D2FF}" type="presParOf" srcId="{1512ABA4-88E7-C44F-9413-A05E8877B3C0}" destId="{35D63EB7-67B5-414C-B307-A0E3324CB911}" srcOrd="11" destOrd="0" presId="urn:microsoft.com/office/officeart/2005/8/layout/hProcess7"/>
    <dgm:cxn modelId="{484176F5-19D1-C046-BAEB-2A9539815F89}" type="presParOf" srcId="{1512ABA4-88E7-C44F-9413-A05E8877B3C0}" destId="{3B5F40D3-D9AE-3245-9237-ED8D2DF2B3D0}" srcOrd="12" destOrd="0" presId="urn:microsoft.com/office/officeart/2005/8/layout/hProcess7"/>
    <dgm:cxn modelId="{88012CD0-C209-DD4E-8540-2BF4D6484465}" type="presParOf" srcId="{3B5F40D3-D9AE-3245-9237-ED8D2DF2B3D0}" destId="{B2004C0E-9C4B-D741-A23C-98768B6FDB7B}" srcOrd="0" destOrd="0" presId="urn:microsoft.com/office/officeart/2005/8/layout/hProcess7"/>
    <dgm:cxn modelId="{430B775D-35EA-D249-8FFC-C3925888F39F}" type="presParOf" srcId="{3B5F40D3-D9AE-3245-9237-ED8D2DF2B3D0}" destId="{8F6BF6DC-8FE5-CF4D-B32D-67BE35103C04}" srcOrd="1" destOrd="0" presId="urn:microsoft.com/office/officeart/2005/8/layout/hProcess7"/>
    <dgm:cxn modelId="{2E43C9BC-E80C-1743-A2F5-1F6A583D010E}" type="presParOf" srcId="{3B5F40D3-D9AE-3245-9237-ED8D2DF2B3D0}" destId="{BC1E3569-ECAB-A646-B70E-B56C4FBF2A7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AB3195-797E-FA4C-AB53-382203449C1A}" type="doc">
      <dgm:prSet loTypeId="urn:microsoft.com/office/officeart/2005/8/layout/hProcess7" loCatId="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_tradnl"/>
        </a:p>
      </dgm:t>
    </dgm:pt>
    <dgm:pt modelId="{C6E1ABA0-E7EC-1347-917A-9EBC2F6E6923}">
      <dgm:prSet phldrT="[Texto]" custT="1"/>
      <dgm:spPr/>
      <dgm:t>
        <a:bodyPr/>
        <a:lstStyle/>
        <a:p>
          <a:pPr>
            <a:lnSpc>
              <a:spcPct val="114000"/>
            </a:lnSpc>
            <a:spcBef>
              <a:spcPts val="600"/>
            </a:spcBef>
          </a:pPr>
          <a:r>
            <a:rPr lang="es-ES_tradnl" sz="1800" strike="noStrike" dirty="0" smtClean="0">
              <a:solidFill>
                <a:srgbClr val="FFFFFF"/>
              </a:solidFill>
            </a:rPr>
            <a:t>Definición del Proyecto</a:t>
          </a:r>
          <a:endParaRPr lang="es-ES_tradnl" sz="1800" strike="noStrike" dirty="0">
            <a:solidFill>
              <a:srgbClr val="FFFFFF"/>
            </a:solidFill>
          </a:endParaRPr>
        </a:p>
      </dgm:t>
    </dgm:pt>
    <dgm:pt modelId="{25E7D685-416C-474F-85F8-50259A23BCCF}" type="parTrans" cxnId="{F810B9B2-ECC5-E041-BD5A-53BC425FDE07}">
      <dgm:prSet/>
      <dgm:spPr/>
      <dgm:t>
        <a:bodyPr/>
        <a:lstStyle/>
        <a:p>
          <a:endParaRPr lang="es-ES_tradnl" strike="noStrike">
            <a:solidFill>
              <a:srgbClr val="FFFFFF"/>
            </a:solidFill>
          </a:endParaRPr>
        </a:p>
      </dgm:t>
    </dgm:pt>
    <dgm:pt modelId="{0B8153E6-654E-8E46-9E67-3D929437AFBB}" type="sibTrans" cxnId="{F810B9B2-ECC5-E041-BD5A-53BC425FDE07}">
      <dgm:prSet/>
      <dgm:spPr/>
      <dgm:t>
        <a:bodyPr/>
        <a:lstStyle/>
        <a:p>
          <a:endParaRPr lang="es-ES_tradnl" strike="noStrike">
            <a:solidFill>
              <a:srgbClr val="FFFFFF"/>
            </a:solidFill>
          </a:endParaRPr>
        </a:p>
      </dgm:t>
    </dgm:pt>
    <dgm:pt modelId="{BBB91EED-94A6-5245-8519-60151C4535E4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s-ES_tradnl" sz="1200" strike="noStrike" dirty="0" smtClean="0">
              <a:solidFill>
                <a:schemeClr val="bg1"/>
              </a:solidFill>
            </a:rPr>
            <a:t>Objetivos</a:t>
          </a:r>
          <a:endParaRPr lang="es-ES_tradnl" sz="1200" strike="noStrike" dirty="0">
            <a:solidFill>
              <a:schemeClr val="bg1"/>
            </a:solidFill>
          </a:endParaRPr>
        </a:p>
      </dgm:t>
    </dgm:pt>
    <dgm:pt modelId="{2C6AEED2-D222-F543-BB6F-009965B36A81}" type="parTrans" cxnId="{E7326F91-CE9C-754B-B224-7F55321123DD}">
      <dgm:prSet/>
      <dgm:spPr/>
      <dgm:t>
        <a:bodyPr/>
        <a:lstStyle/>
        <a:p>
          <a:endParaRPr lang="es-ES_tradnl" strike="noStrike">
            <a:solidFill>
              <a:srgbClr val="FFFFFF"/>
            </a:solidFill>
          </a:endParaRPr>
        </a:p>
      </dgm:t>
    </dgm:pt>
    <dgm:pt modelId="{3ED20EAC-203B-D144-AEE4-4CF9A4395259}" type="sibTrans" cxnId="{E7326F91-CE9C-754B-B224-7F55321123DD}">
      <dgm:prSet/>
      <dgm:spPr/>
      <dgm:t>
        <a:bodyPr/>
        <a:lstStyle/>
        <a:p>
          <a:endParaRPr lang="es-ES_tradnl" strike="noStrike">
            <a:solidFill>
              <a:srgbClr val="FFFFFF"/>
            </a:solidFill>
          </a:endParaRPr>
        </a:p>
      </dgm:t>
    </dgm:pt>
    <dgm:pt modelId="{1CD4A7ED-FEA2-954D-B98C-D90C2D4F4C5A}">
      <dgm:prSet phldrT="[Texto]" custT="1"/>
      <dgm:spPr/>
      <dgm:t>
        <a:bodyPr/>
        <a:lstStyle/>
        <a:p>
          <a:pPr>
            <a:lnSpc>
              <a:spcPct val="114000"/>
            </a:lnSpc>
            <a:spcBef>
              <a:spcPts val="600"/>
            </a:spcBef>
          </a:pPr>
          <a:r>
            <a:rPr lang="es-ES_tradnl" sz="1800" strike="noStrike" dirty="0" smtClean="0">
              <a:solidFill>
                <a:srgbClr val="FFFFFF"/>
              </a:solidFill>
            </a:rPr>
            <a:t>Estrategia de Implementación</a:t>
          </a:r>
          <a:endParaRPr lang="es-ES_tradnl" sz="1800" strike="noStrike" dirty="0">
            <a:solidFill>
              <a:srgbClr val="FFFFFF"/>
            </a:solidFill>
          </a:endParaRPr>
        </a:p>
      </dgm:t>
    </dgm:pt>
    <dgm:pt modelId="{984AA77A-86CE-BE48-AF9F-60FA0EDF8682}" type="parTrans" cxnId="{3F640AE0-9537-5345-91F3-E959E0D50D96}">
      <dgm:prSet/>
      <dgm:spPr/>
      <dgm:t>
        <a:bodyPr/>
        <a:lstStyle/>
        <a:p>
          <a:endParaRPr lang="es-ES_tradnl" strike="noStrike">
            <a:solidFill>
              <a:srgbClr val="FFFFFF"/>
            </a:solidFill>
          </a:endParaRPr>
        </a:p>
      </dgm:t>
    </dgm:pt>
    <dgm:pt modelId="{97A39028-057B-9E40-B660-C71022E0C300}" type="sibTrans" cxnId="{3F640AE0-9537-5345-91F3-E959E0D50D96}">
      <dgm:prSet/>
      <dgm:spPr/>
      <dgm:t>
        <a:bodyPr/>
        <a:lstStyle/>
        <a:p>
          <a:endParaRPr lang="es-ES_tradnl" strike="noStrike">
            <a:solidFill>
              <a:srgbClr val="FFFFFF"/>
            </a:solidFill>
          </a:endParaRPr>
        </a:p>
      </dgm:t>
    </dgm:pt>
    <dgm:pt modelId="{EC9563FE-5A94-F64B-B88C-822403D1407D}">
      <dgm:prSet phldrT="[Texto]" custT="1"/>
      <dgm:spPr/>
      <dgm:t>
        <a:bodyPr/>
        <a:lstStyle/>
        <a:p>
          <a:pPr>
            <a:lnSpc>
              <a:spcPct val="114000"/>
            </a:lnSpc>
            <a:spcBef>
              <a:spcPts val="600"/>
            </a:spcBef>
          </a:pPr>
          <a:r>
            <a:rPr lang="es-ES_tradnl" sz="1800" strike="noStrike" dirty="0" smtClean="0">
              <a:solidFill>
                <a:srgbClr val="FFFFFF"/>
              </a:solidFill>
            </a:rPr>
            <a:t>Licitación</a:t>
          </a:r>
          <a:endParaRPr lang="es-ES_tradnl" sz="2000" strike="noStrike" dirty="0">
            <a:solidFill>
              <a:srgbClr val="FFFFFF"/>
            </a:solidFill>
          </a:endParaRPr>
        </a:p>
      </dgm:t>
    </dgm:pt>
    <dgm:pt modelId="{3F766EB9-2284-FE4F-82A4-9036CEBE78D9}" type="parTrans" cxnId="{94A43D36-8BCB-BD4E-807F-16C0B41670B7}">
      <dgm:prSet/>
      <dgm:spPr/>
      <dgm:t>
        <a:bodyPr/>
        <a:lstStyle/>
        <a:p>
          <a:endParaRPr lang="es-ES_tradnl" strike="noStrike">
            <a:solidFill>
              <a:srgbClr val="FFFFFF"/>
            </a:solidFill>
          </a:endParaRPr>
        </a:p>
      </dgm:t>
    </dgm:pt>
    <dgm:pt modelId="{CDC94E9B-FB1C-0243-AD5B-9BE8A2443B4F}" type="sibTrans" cxnId="{94A43D36-8BCB-BD4E-807F-16C0B41670B7}">
      <dgm:prSet/>
      <dgm:spPr/>
      <dgm:t>
        <a:bodyPr/>
        <a:lstStyle/>
        <a:p>
          <a:endParaRPr lang="es-ES_tradnl" strike="noStrike">
            <a:solidFill>
              <a:srgbClr val="FFFFFF"/>
            </a:solidFill>
          </a:endParaRPr>
        </a:p>
      </dgm:t>
    </dgm:pt>
    <dgm:pt modelId="{0835A901-5DCB-C042-96F6-F1C599DA0BB7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s-CL" sz="1200" strike="noStrike" dirty="0" smtClean="0">
              <a:solidFill>
                <a:srgbClr val="FFFFFF"/>
              </a:solidFill>
            </a:rPr>
            <a:t>Contactos a proveedores</a:t>
          </a:r>
          <a:endParaRPr lang="es-ES_tradnl" sz="1200" strike="noStrike" dirty="0" smtClean="0">
            <a:solidFill>
              <a:srgbClr val="FFFFFF"/>
            </a:solidFill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s-ES_tradnl" sz="1200" strike="noStrike" dirty="0" smtClean="0">
              <a:solidFill>
                <a:srgbClr val="FFFFFF"/>
              </a:solidFill>
            </a:rPr>
            <a:t>Definición participantes</a:t>
          </a:r>
          <a:endParaRPr lang="es-ES_tradnl" sz="1200" strike="noStrike" dirty="0">
            <a:solidFill>
              <a:srgbClr val="FFFFFF"/>
            </a:solidFill>
          </a:endParaRPr>
        </a:p>
      </dgm:t>
    </dgm:pt>
    <dgm:pt modelId="{5CB3ACDA-A865-BD43-ADE8-A3A48F9CB2EF}" type="parTrans" cxnId="{073C9581-7CD8-4645-B8C4-4FC97605F8A5}">
      <dgm:prSet/>
      <dgm:spPr/>
      <dgm:t>
        <a:bodyPr/>
        <a:lstStyle/>
        <a:p>
          <a:endParaRPr lang="es-ES_tradnl" strike="noStrike">
            <a:solidFill>
              <a:srgbClr val="FFFFFF"/>
            </a:solidFill>
          </a:endParaRPr>
        </a:p>
      </dgm:t>
    </dgm:pt>
    <dgm:pt modelId="{879198B2-08BA-8242-A962-8C7F2780D863}" type="sibTrans" cxnId="{073C9581-7CD8-4645-B8C4-4FC97605F8A5}">
      <dgm:prSet/>
      <dgm:spPr/>
      <dgm:t>
        <a:bodyPr/>
        <a:lstStyle/>
        <a:p>
          <a:endParaRPr lang="es-ES_tradnl" strike="noStrike">
            <a:solidFill>
              <a:srgbClr val="FFFFFF"/>
            </a:solidFill>
          </a:endParaRPr>
        </a:p>
      </dgm:t>
    </dgm:pt>
    <dgm:pt modelId="{2BFE9A74-4BF6-344F-8E4D-0C4B83CC74E1}">
      <dgm:prSet phldrT="[Texto]" custT="1"/>
      <dgm:spPr/>
      <dgm:t>
        <a:bodyPr/>
        <a:lstStyle/>
        <a:p>
          <a:pPr>
            <a:lnSpc>
              <a:spcPct val="114000"/>
            </a:lnSpc>
            <a:spcBef>
              <a:spcPts val="600"/>
            </a:spcBef>
          </a:pPr>
          <a:r>
            <a:rPr lang="es-ES_tradnl" sz="1800" strike="noStrike" dirty="0" smtClean="0">
              <a:solidFill>
                <a:srgbClr val="FFFFFF"/>
              </a:solidFill>
            </a:rPr>
            <a:t>Implementación</a:t>
          </a:r>
          <a:endParaRPr lang="es-ES_tradnl" sz="2000" strike="noStrike" dirty="0">
            <a:solidFill>
              <a:srgbClr val="FFFFFF"/>
            </a:solidFill>
          </a:endParaRPr>
        </a:p>
      </dgm:t>
    </dgm:pt>
    <dgm:pt modelId="{C96EA4CD-75BC-9D47-800B-B2B6A79BE10B}" type="parTrans" cxnId="{3579815D-406A-A64E-A089-1DE971781DA4}">
      <dgm:prSet/>
      <dgm:spPr/>
      <dgm:t>
        <a:bodyPr/>
        <a:lstStyle/>
        <a:p>
          <a:endParaRPr lang="es-ES_tradnl" strike="noStrike">
            <a:solidFill>
              <a:srgbClr val="FFFFFF"/>
            </a:solidFill>
          </a:endParaRPr>
        </a:p>
      </dgm:t>
    </dgm:pt>
    <dgm:pt modelId="{0CCADA98-5356-404A-BB92-63F9ADD23A47}" type="sibTrans" cxnId="{3579815D-406A-A64E-A089-1DE971781DA4}">
      <dgm:prSet/>
      <dgm:spPr/>
      <dgm:t>
        <a:bodyPr/>
        <a:lstStyle/>
        <a:p>
          <a:endParaRPr lang="es-ES_tradnl" strike="noStrike">
            <a:solidFill>
              <a:srgbClr val="FFFFFF"/>
            </a:solidFill>
          </a:endParaRPr>
        </a:p>
      </dgm:t>
    </dgm:pt>
    <dgm:pt modelId="{84934393-0A36-2B46-B514-8C2EFA3805A0}">
      <dgm:prSet phldrT="[Texto]" custT="1"/>
      <dgm:spPr/>
      <dgm:t>
        <a:bodyPr/>
        <a:lstStyle/>
        <a:p>
          <a:pPr defTabSz="444500"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s-ES_tradnl" sz="1200" strike="noStrike" dirty="0" smtClean="0">
              <a:solidFill>
                <a:srgbClr val="FFFFFF"/>
              </a:solidFill>
            </a:rPr>
            <a:t>Reunión con proveedor</a:t>
          </a:r>
          <a:endParaRPr lang="es-ES_tradnl" sz="1200" strike="noStrike" dirty="0">
            <a:solidFill>
              <a:srgbClr val="FFFFFF"/>
            </a:solidFill>
          </a:endParaRPr>
        </a:p>
      </dgm:t>
    </dgm:pt>
    <dgm:pt modelId="{02A34901-56CC-FB4B-A92C-71C1E9CE650E}" type="parTrans" cxnId="{1BAEC6DF-574F-9D43-8BFA-69318C342A95}">
      <dgm:prSet/>
      <dgm:spPr/>
      <dgm:t>
        <a:bodyPr/>
        <a:lstStyle/>
        <a:p>
          <a:endParaRPr lang="es-ES_tradnl" strike="noStrike">
            <a:solidFill>
              <a:srgbClr val="FFFFFF"/>
            </a:solidFill>
          </a:endParaRPr>
        </a:p>
      </dgm:t>
    </dgm:pt>
    <dgm:pt modelId="{98E78BE7-1683-FC48-9C1F-7E1DFA10123F}" type="sibTrans" cxnId="{1BAEC6DF-574F-9D43-8BFA-69318C342A95}">
      <dgm:prSet/>
      <dgm:spPr/>
      <dgm:t>
        <a:bodyPr/>
        <a:lstStyle/>
        <a:p>
          <a:endParaRPr lang="es-ES_tradnl" strike="noStrike">
            <a:solidFill>
              <a:srgbClr val="FFFFFF"/>
            </a:solidFill>
          </a:endParaRPr>
        </a:p>
      </dgm:t>
    </dgm:pt>
    <dgm:pt modelId="{5247DF0B-D45B-9741-ABC5-9AAD86A55D95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s-ES_tradnl" sz="1200" strike="noStrike" dirty="0" smtClean="0">
              <a:solidFill>
                <a:srgbClr val="FFFFFF"/>
              </a:solidFill>
            </a:rPr>
            <a:t>Plan de trabajo detallado</a:t>
          </a:r>
          <a:endParaRPr lang="es-ES_tradnl" sz="1200" strike="noStrike" dirty="0">
            <a:solidFill>
              <a:srgbClr val="FFFFFF"/>
            </a:solidFill>
          </a:endParaRPr>
        </a:p>
      </dgm:t>
    </dgm:pt>
    <dgm:pt modelId="{45300AAF-2721-FE4E-A760-6D1EAFD36860}" type="parTrans" cxnId="{6C3E1867-2053-D749-80F8-DD456CC74B63}">
      <dgm:prSet/>
      <dgm:spPr/>
      <dgm:t>
        <a:bodyPr/>
        <a:lstStyle/>
        <a:p>
          <a:endParaRPr lang="es-ES_tradnl" strike="noStrike">
            <a:solidFill>
              <a:srgbClr val="FFFFFF"/>
            </a:solidFill>
          </a:endParaRPr>
        </a:p>
      </dgm:t>
    </dgm:pt>
    <dgm:pt modelId="{7B473D50-E9C7-B544-B1F4-873CA56160D1}" type="sibTrans" cxnId="{6C3E1867-2053-D749-80F8-DD456CC74B63}">
      <dgm:prSet/>
      <dgm:spPr/>
      <dgm:t>
        <a:bodyPr/>
        <a:lstStyle/>
        <a:p>
          <a:endParaRPr lang="es-ES_tradnl" strike="noStrike">
            <a:solidFill>
              <a:srgbClr val="FFFFFF"/>
            </a:solidFill>
          </a:endParaRPr>
        </a:p>
      </dgm:t>
    </dgm:pt>
    <dgm:pt modelId="{E760EEC8-C660-9947-9A4A-7EB625B4D449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s-ES_tradnl" sz="1200" strike="noStrike" dirty="0" smtClean="0">
              <a:solidFill>
                <a:srgbClr val="FFFFFF"/>
              </a:solidFill>
            </a:rPr>
            <a:t>Negociación</a:t>
          </a:r>
          <a:endParaRPr lang="es-ES_tradnl" sz="1200" strike="noStrike" dirty="0">
            <a:solidFill>
              <a:srgbClr val="FFFFFF"/>
            </a:solidFill>
          </a:endParaRPr>
        </a:p>
      </dgm:t>
    </dgm:pt>
    <dgm:pt modelId="{02D83E35-6851-9B4C-B533-432FA95A6D62}" type="parTrans" cxnId="{5DCF42C1-1F34-DF45-8B0B-67F23760192D}">
      <dgm:prSet/>
      <dgm:spPr/>
      <dgm:t>
        <a:bodyPr/>
        <a:lstStyle/>
        <a:p>
          <a:endParaRPr lang="es-ES_tradnl" strike="noStrike">
            <a:solidFill>
              <a:srgbClr val="FFFFFF"/>
            </a:solidFill>
          </a:endParaRPr>
        </a:p>
      </dgm:t>
    </dgm:pt>
    <dgm:pt modelId="{5D8CF704-7EDB-A64A-878C-2BB3206D3359}" type="sibTrans" cxnId="{5DCF42C1-1F34-DF45-8B0B-67F23760192D}">
      <dgm:prSet/>
      <dgm:spPr/>
      <dgm:t>
        <a:bodyPr/>
        <a:lstStyle/>
        <a:p>
          <a:endParaRPr lang="es-ES_tradnl" strike="noStrike">
            <a:solidFill>
              <a:srgbClr val="FFFFFF"/>
            </a:solidFill>
          </a:endParaRPr>
        </a:p>
      </dgm:t>
    </dgm:pt>
    <dgm:pt modelId="{EE816CAA-7B57-1242-AB15-F367511FA8BB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s-ES_tradnl" sz="1200" strike="noStrike" dirty="0" smtClean="0">
              <a:solidFill>
                <a:srgbClr val="FFFFFF"/>
              </a:solidFill>
            </a:rPr>
            <a:t>Selección de proveedor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s-ES_tradnl" sz="1200" strike="noStrike" dirty="0" smtClean="0">
              <a:solidFill>
                <a:srgbClr val="FFFFFF"/>
              </a:solidFill>
            </a:rPr>
            <a:t>Elaboración del contrato</a:t>
          </a:r>
          <a:endParaRPr lang="es-ES_tradnl" sz="1200" strike="noStrike" dirty="0">
            <a:solidFill>
              <a:srgbClr val="FFFFFF"/>
            </a:solidFill>
          </a:endParaRPr>
        </a:p>
      </dgm:t>
    </dgm:pt>
    <dgm:pt modelId="{B02C7375-CF3C-C140-9AE5-E670F8D85BFF}" type="parTrans" cxnId="{4A5C83DC-171F-3441-A6DD-CA45E6F24F74}">
      <dgm:prSet/>
      <dgm:spPr/>
      <dgm:t>
        <a:bodyPr/>
        <a:lstStyle/>
        <a:p>
          <a:endParaRPr lang="es-ES_tradnl" strike="noStrike">
            <a:solidFill>
              <a:srgbClr val="FFFFFF"/>
            </a:solidFill>
          </a:endParaRPr>
        </a:p>
      </dgm:t>
    </dgm:pt>
    <dgm:pt modelId="{923FBC7A-8E54-7943-80B9-C2A6071B5981}" type="sibTrans" cxnId="{4A5C83DC-171F-3441-A6DD-CA45E6F24F74}">
      <dgm:prSet/>
      <dgm:spPr/>
      <dgm:t>
        <a:bodyPr/>
        <a:lstStyle/>
        <a:p>
          <a:endParaRPr lang="es-ES_tradnl" strike="noStrike">
            <a:solidFill>
              <a:srgbClr val="FFFFFF"/>
            </a:solidFill>
          </a:endParaRPr>
        </a:p>
      </dgm:t>
    </dgm:pt>
    <dgm:pt modelId="{02A07AEF-F39C-F04B-AD8E-00F4B7FAD353}">
      <dgm:prSet phldrT="[Texto]" custT="1"/>
      <dgm:spPr/>
      <dgm:t>
        <a:bodyPr/>
        <a:lstStyle/>
        <a:p>
          <a:pPr defTabSz="444500"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s-ES_tradnl" sz="1200" strike="noStrike" dirty="0" smtClean="0">
              <a:solidFill>
                <a:srgbClr val="FFFFFF"/>
              </a:solidFill>
            </a:rPr>
            <a:t>Plan de trabajo detallado</a:t>
          </a:r>
        </a:p>
        <a:p>
          <a:pPr defTabSz="444500"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s-ES_tradnl" sz="1200" strike="noStrike" dirty="0" smtClean="0">
              <a:solidFill>
                <a:srgbClr val="FFFFFF"/>
              </a:solidFill>
            </a:rPr>
            <a:t>Análisis y definición final de requerimientos</a:t>
          </a:r>
        </a:p>
        <a:p>
          <a:pPr defTabSz="444500"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s-ES_tradnl" sz="1200" strike="noStrike" dirty="0" smtClean="0">
              <a:solidFill>
                <a:srgbClr val="FFFFFF"/>
              </a:solidFill>
            </a:rPr>
            <a:t>Diseño funcional y técnico herramienta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es-ES_tradnl" sz="1200" strike="noStrike" dirty="0" smtClean="0">
              <a:solidFill>
                <a:srgbClr val="FFFFFF"/>
              </a:solidFill>
            </a:rPr>
            <a:t>Construcción prototipos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es-ES_tradnl" sz="1200" strike="noStrike" dirty="0" smtClean="0">
              <a:solidFill>
                <a:srgbClr val="FFFFFF"/>
              </a:solidFill>
            </a:rPr>
            <a:t>Construcción </a:t>
          </a:r>
          <a:r>
            <a:rPr lang="es-ES_tradnl" sz="1200" strike="noStrike" dirty="0" err="1" smtClean="0">
              <a:solidFill>
                <a:srgbClr val="FFFFFF"/>
              </a:solidFill>
            </a:rPr>
            <a:t>herra</a:t>
          </a:r>
          <a:r>
            <a:rPr lang="es-ES_tradnl" sz="1200" strike="noStrike" dirty="0" smtClean="0">
              <a:solidFill>
                <a:srgbClr val="FFFFFF"/>
              </a:solidFill>
            </a:rPr>
            <a:t>-mienta/integraciones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es-ES_tradnl" sz="1200" strike="noStrike" dirty="0" smtClean="0">
              <a:solidFill>
                <a:srgbClr val="FFFFFF"/>
              </a:solidFill>
            </a:rPr>
            <a:t>Implementación</a:t>
          </a:r>
        </a:p>
        <a:p>
          <a:pPr defTabSz="444500"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s-ES" sz="1200" strike="noStrike" dirty="0" smtClean="0">
              <a:solidFill>
                <a:srgbClr val="FFFFFF"/>
              </a:solidFill>
            </a:rPr>
            <a:t>Capacitación</a:t>
          </a:r>
        </a:p>
        <a:p>
          <a:pPr defTabSz="444500"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s-ES" sz="1200" strike="noStrike" dirty="0" smtClean="0">
              <a:solidFill>
                <a:srgbClr val="FFFFFF"/>
              </a:solidFill>
            </a:rPr>
            <a:t>Gestión del proyecto, de la calidad, de los riesgos, documental y monitoreo, </a:t>
          </a:r>
          <a:endParaRPr lang="es-ES_tradnl" sz="1200" strike="noStrike" dirty="0">
            <a:solidFill>
              <a:srgbClr val="FFFFFF"/>
            </a:solidFill>
          </a:endParaRPr>
        </a:p>
      </dgm:t>
    </dgm:pt>
    <dgm:pt modelId="{02D0EAF7-8EC4-494F-A7CB-81501FBAB99B}" type="parTrans" cxnId="{42D18030-1D70-804A-84E9-B76F97692F62}">
      <dgm:prSet/>
      <dgm:spPr/>
      <dgm:t>
        <a:bodyPr/>
        <a:lstStyle/>
        <a:p>
          <a:endParaRPr lang="es-ES_tradnl" strike="noStrike">
            <a:solidFill>
              <a:srgbClr val="FFFFFF"/>
            </a:solidFill>
          </a:endParaRPr>
        </a:p>
      </dgm:t>
    </dgm:pt>
    <dgm:pt modelId="{A4508CA8-156D-FC49-9073-2C1814FEEACC}" type="sibTrans" cxnId="{42D18030-1D70-804A-84E9-B76F97692F62}">
      <dgm:prSet/>
      <dgm:spPr/>
      <dgm:t>
        <a:bodyPr/>
        <a:lstStyle/>
        <a:p>
          <a:endParaRPr lang="es-ES_tradnl" strike="noStrike">
            <a:solidFill>
              <a:srgbClr val="FFFFFF"/>
            </a:solidFill>
          </a:endParaRPr>
        </a:p>
      </dgm:t>
    </dgm:pt>
    <dgm:pt modelId="{0BA59146-4B05-F945-8756-24228ED1E267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s-ES_tradnl" sz="1200" strike="noStrike" dirty="0" smtClean="0">
              <a:solidFill>
                <a:schemeClr val="bg1"/>
              </a:solidFill>
            </a:rPr>
            <a:t>Equipo de proyecto</a:t>
          </a:r>
        </a:p>
      </dgm:t>
    </dgm:pt>
    <dgm:pt modelId="{E945DA66-20AA-B141-8953-9BA5AB5A8384}" type="parTrans" cxnId="{7B6260F0-4E70-D548-A591-953520913466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6759A069-6D64-D24C-87D0-9091405626B1}" type="sibTrans" cxnId="{7B6260F0-4E70-D548-A591-953520913466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AD177FF0-E059-9142-B8A1-E9E0D1F6A713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s-ES_tradnl" sz="1200" strike="noStrike" dirty="0" smtClean="0">
              <a:solidFill>
                <a:schemeClr val="bg1"/>
              </a:solidFill>
            </a:rPr>
            <a:t>Comité de proyecto</a:t>
          </a:r>
        </a:p>
      </dgm:t>
    </dgm:pt>
    <dgm:pt modelId="{0BB19039-8853-204A-9EDA-F11D10A07AD6}" type="parTrans" cxnId="{4112BF97-21B0-CC4A-9AFF-6F03B434883A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1DE84F97-39AD-F540-914B-1C39AB255790}" type="sibTrans" cxnId="{4112BF97-21B0-CC4A-9AFF-6F03B434883A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C6A2419A-4526-7044-9B4F-8DEA99051DB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s-ES_tradnl" sz="1200" strike="noStrike" dirty="0" err="1" smtClean="0">
              <a:solidFill>
                <a:srgbClr val="FFFFFF"/>
              </a:solidFill>
            </a:rPr>
            <a:t>TdR</a:t>
          </a:r>
          <a:r>
            <a:rPr lang="es-ES_tradnl" sz="1200" strike="noStrike" dirty="0" smtClean="0">
              <a:solidFill>
                <a:srgbClr val="FFFFFF"/>
              </a:solidFill>
            </a:rPr>
            <a:t> y metodología de evaluación de ofertas</a:t>
          </a:r>
          <a:endParaRPr lang="es-ES_tradnl" sz="1200" strike="noStrike" dirty="0">
            <a:solidFill>
              <a:srgbClr val="FFFFFF"/>
            </a:solidFill>
          </a:endParaRPr>
        </a:p>
      </dgm:t>
    </dgm:pt>
    <dgm:pt modelId="{1A768AD4-CEDC-C241-A34B-0DA59818C0F7}" type="parTrans" cxnId="{6F5D51F1-ABBE-4E45-93CF-5EB5B394D661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E5B7C35B-C61E-DC44-B629-216A497143C3}" type="sibTrans" cxnId="{6F5D51F1-ABBE-4E45-93CF-5EB5B394D661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4896FBE8-3DC8-B943-8602-1EF1191FA4F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s-ES_tradnl" sz="1200" strike="noStrike" dirty="0" smtClean="0">
              <a:solidFill>
                <a:schemeClr val="bg1"/>
              </a:solidFill>
            </a:rPr>
            <a:t>Identificación de usuarios finales</a:t>
          </a:r>
        </a:p>
      </dgm:t>
    </dgm:pt>
    <dgm:pt modelId="{D088C910-CE52-894E-9651-F05559EF0985}" type="parTrans" cxnId="{E6656C09-FD3A-5141-ADA5-2325EFCD2E9C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E1FF98BC-0305-BB44-B37D-B0E97BB0F2F0}" type="sibTrans" cxnId="{E6656C09-FD3A-5141-ADA5-2325EFCD2E9C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5BDAFC09-99EE-6945-AE76-6D95CE6EE06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s-ES_tradnl" sz="1200" strike="noStrike" dirty="0" smtClean="0">
              <a:solidFill>
                <a:schemeClr val="bg1"/>
              </a:solidFill>
            </a:rPr>
            <a:t>Elaboración del presupuesto</a:t>
          </a:r>
        </a:p>
      </dgm:t>
    </dgm:pt>
    <dgm:pt modelId="{CE97F0E7-4CCF-D547-8B1A-FF716D557804}" type="parTrans" cxnId="{BA1175BB-317F-F24A-9A71-164AA0231E9C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45DA9117-CFCC-AA4B-9537-50DBA9A294CE}" type="sibTrans" cxnId="{BA1175BB-317F-F24A-9A71-164AA0231E9C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6F5E0D9A-D7C8-2644-B666-96810ACA39F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s-ES_tradnl" sz="1200" strike="noStrike" dirty="0" smtClean="0">
              <a:solidFill>
                <a:schemeClr val="bg1"/>
              </a:solidFill>
            </a:rPr>
            <a:t>Obtención del financiamiento</a:t>
          </a:r>
        </a:p>
      </dgm:t>
    </dgm:pt>
    <dgm:pt modelId="{53F14E72-A02C-804F-A777-17B7D472CF64}" type="parTrans" cxnId="{1A865932-D0C1-B248-87E1-D89DD62772AF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5237A740-00FA-FB4B-A075-71BC22A149E3}" type="sibTrans" cxnId="{1A865932-D0C1-B248-87E1-D89DD62772AF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D078C247-3189-8C48-AD76-1F98D5BBB642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s-ES_tradnl" sz="1200" strike="noStrike" dirty="0" smtClean="0">
              <a:solidFill>
                <a:srgbClr val="FFFFFF"/>
              </a:solidFill>
            </a:rPr>
            <a:t>Plan de difusión y medios</a:t>
          </a:r>
          <a:endParaRPr lang="es-ES_tradnl" sz="1200" strike="noStrike" dirty="0">
            <a:solidFill>
              <a:srgbClr val="FFFFFF"/>
            </a:solidFill>
          </a:endParaRPr>
        </a:p>
      </dgm:t>
    </dgm:pt>
    <dgm:pt modelId="{C7B46883-B87D-264C-99E6-042F415CAE94}" type="parTrans" cxnId="{35AE6CAB-08A7-AE41-9D97-871F3944DEFB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4922AFF0-6EFA-EE4C-8F23-1AF17580E7A5}" type="sibTrans" cxnId="{35AE6CAB-08A7-AE41-9D97-871F3944DEFB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DD910A2E-7BD0-2F47-83B6-53DEC32D1F1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s-ES_tradnl" sz="1200" strike="noStrike" dirty="0" smtClean="0">
              <a:solidFill>
                <a:srgbClr val="FFFFFF"/>
              </a:solidFill>
            </a:rPr>
            <a:t>Definición de KPI</a:t>
          </a:r>
          <a:endParaRPr lang="es-ES_tradnl" sz="1200" strike="noStrike" dirty="0">
            <a:solidFill>
              <a:srgbClr val="FFFFFF"/>
            </a:solidFill>
          </a:endParaRPr>
        </a:p>
      </dgm:t>
    </dgm:pt>
    <dgm:pt modelId="{BCDA9249-5443-8041-A0F1-FA3902D132A6}" type="parTrans" cxnId="{8005C192-F53C-BA47-BE79-4F2B253AE774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41EAE4B5-2D67-7F43-BBB2-7DCAFCD02600}" type="sibTrans" cxnId="{8005C192-F53C-BA47-BE79-4F2B253AE774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DB7D281A-A096-6840-8A59-AA654F2B664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s-ES_tradnl" sz="1200" strike="noStrike" dirty="0" smtClean="0">
              <a:solidFill>
                <a:srgbClr val="FFFFFF"/>
              </a:solidFill>
            </a:rPr>
            <a:t>Explicitación de limitaciones y restricciones (proyecto y producto final)</a:t>
          </a:r>
          <a:endParaRPr lang="es-ES_tradnl" sz="1200" strike="noStrike" dirty="0">
            <a:solidFill>
              <a:srgbClr val="FFFFFF"/>
            </a:solidFill>
          </a:endParaRPr>
        </a:p>
      </dgm:t>
    </dgm:pt>
    <dgm:pt modelId="{49FB8EF2-2747-6C41-B8FB-C777425C8BA5}" type="parTrans" cxnId="{7F6E8E17-2E2E-964F-88CE-5FBAC5A44BA3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D8659ACA-D5AC-0E4F-A536-C48937579424}" type="sibTrans" cxnId="{7F6E8E17-2E2E-964F-88CE-5FBAC5A44BA3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E94E3C80-98FF-C84E-BD61-2E95E96023D7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s-CL" sz="1200" strike="noStrike" dirty="0" smtClean="0">
              <a:solidFill>
                <a:schemeClr val="bg1"/>
              </a:solidFill>
            </a:rPr>
            <a:t>Definición de los alcances</a:t>
          </a:r>
          <a:endParaRPr lang="es-ES_tradnl" sz="1200" strike="noStrike" dirty="0" smtClean="0">
            <a:solidFill>
              <a:schemeClr val="bg1"/>
            </a:solidFill>
          </a:endParaRPr>
        </a:p>
      </dgm:t>
    </dgm:pt>
    <dgm:pt modelId="{1D37F157-36FC-5B4C-B40C-06ADDF82F429}" type="parTrans" cxnId="{A715E906-0B2F-DE4A-8662-03C8D33AA751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1628697E-A37C-794E-8C89-0C34BF83141E}" type="sibTrans" cxnId="{A715E906-0B2F-DE4A-8662-03C8D33AA751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8D05D14F-BD27-A549-B5DC-BB5983D53C6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s-ES_tradnl" sz="1200" strike="noStrike" dirty="0" smtClean="0">
              <a:solidFill>
                <a:srgbClr val="FFFFFF"/>
              </a:solidFill>
            </a:rPr>
            <a:t>Proceso formal de selección de la herramienta</a:t>
          </a:r>
          <a:endParaRPr lang="es-ES_tradnl" sz="1200" strike="noStrike" dirty="0">
            <a:solidFill>
              <a:srgbClr val="FFFFFF"/>
            </a:solidFill>
          </a:endParaRPr>
        </a:p>
      </dgm:t>
    </dgm:pt>
    <dgm:pt modelId="{5A40E26A-09D5-2E4A-AB54-10328C5517CA}" type="parTrans" cxnId="{17690394-4695-1C40-A046-BC99CC6D9DB4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867A6A19-0ECD-5E49-9054-8F35E6733209}" type="sibTrans" cxnId="{17690394-4695-1C40-A046-BC99CC6D9DB4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1F422173-EF3D-6647-9E53-F082F6901349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s-CL" sz="1200" strike="noStrike" dirty="0" smtClean="0">
              <a:solidFill>
                <a:srgbClr val="FFFFFF"/>
              </a:solidFill>
            </a:rPr>
            <a:t>Validación de alcances </a:t>
          </a:r>
          <a:endParaRPr lang="es-ES_tradnl" sz="1200" strike="noStrike" dirty="0">
            <a:solidFill>
              <a:srgbClr val="FFFFFF"/>
            </a:solidFill>
          </a:endParaRPr>
        </a:p>
      </dgm:t>
    </dgm:pt>
    <dgm:pt modelId="{FD6C91AB-82AF-2448-BA7A-DDB12A3592AD}" type="parTrans" cxnId="{A65ADCED-51DC-BC41-A383-B5A12AE4B512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D19E73C6-CD5D-5145-AAB9-BDF86AA2CA6A}" type="sibTrans" cxnId="{A65ADCED-51DC-BC41-A383-B5A12AE4B512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C9960463-C4C0-374C-B424-98426D519A94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s-ES_tradnl" sz="1200" strike="noStrike" dirty="0" smtClean="0">
              <a:solidFill>
                <a:srgbClr val="FFFFFF"/>
              </a:solidFill>
            </a:rPr>
            <a:t>A</a:t>
          </a:r>
          <a:r>
            <a:rPr lang="es-CL" sz="1200" strike="noStrike" dirty="0" smtClean="0">
              <a:solidFill>
                <a:srgbClr val="FFFFFF"/>
              </a:solidFill>
            </a:rPr>
            <a:t>rquitectura tecnológica, diseño, construcción, despliegue y operación</a:t>
          </a:r>
        </a:p>
      </dgm:t>
    </dgm:pt>
    <dgm:pt modelId="{7B31A879-FC8E-4744-9AEE-80D84B214516}" type="parTrans" cxnId="{E6B6FAD6-9619-A746-8B93-EBF38435DBEE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220E4D6B-FD52-BD4B-B34E-E39E4532B1B8}" type="sibTrans" cxnId="{E6B6FAD6-9619-A746-8B93-EBF38435DBEE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DBC23B54-E5AA-4D41-936A-770E1771B53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s-ES_tradnl" sz="1200" strike="noStrike" dirty="0" smtClean="0">
              <a:solidFill>
                <a:srgbClr val="FFFFFF"/>
              </a:solidFill>
            </a:rPr>
            <a:t>Estrategia contratación y análisis de riesgos</a:t>
          </a:r>
          <a:endParaRPr lang="es-ES_tradnl" sz="1200" strike="noStrike" dirty="0">
            <a:solidFill>
              <a:srgbClr val="FFFFFF"/>
            </a:solidFill>
          </a:endParaRPr>
        </a:p>
      </dgm:t>
    </dgm:pt>
    <dgm:pt modelId="{3A979C30-3FB4-5F46-BAE0-33CCEA51DBE4}" type="parTrans" cxnId="{B2C6A616-C602-C148-AFDC-8AD4CDAB7F97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89DC7362-2061-464B-9F0B-772EF64F96A7}" type="sibTrans" cxnId="{B2C6A616-C602-C148-AFDC-8AD4CDAB7F97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43D821E7-0347-F242-8EAF-D3FE810B2C0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s-ES_tradnl" sz="1200" strike="noStrike" dirty="0" smtClean="0">
              <a:solidFill>
                <a:srgbClr val="FFFFFF"/>
              </a:solidFill>
            </a:rPr>
            <a:t>Desarrollo de la licitación</a:t>
          </a:r>
          <a:endParaRPr lang="es-ES_tradnl" sz="1200" strike="noStrike" dirty="0">
            <a:solidFill>
              <a:srgbClr val="FFFFFF"/>
            </a:solidFill>
          </a:endParaRPr>
        </a:p>
      </dgm:t>
    </dgm:pt>
    <dgm:pt modelId="{D80E8E74-5358-3C4A-9E4C-8C2B93476F94}" type="parTrans" cxnId="{EF372961-4895-7643-8107-D67CC7501C56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193E9791-2A4C-A24F-9F42-6AC628E122EF}" type="sibTrans" cxnId="{EF372961-4895-7643-8107-D67CC7501C56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54700959-2448-6043-9963-163597EF9F3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s-ES_tradnl" sz="1200" strike="noStrike" dirty="0" smtClean="0">
              <a:solidFill>
                <a:srgbClr val="FFFFFF"/>
              </a:solidFill>
            </a:rPr>
            <a:t>Evaluación de propuestas </a:t>
          </a:r>
          <a:endParaRPr lang="es-ES_tradnl" sz="1200" strike="noStrike" dirty="0">
            <a:solidFill>
              <a:srgbClr val="FFFFFF"/>
            </a:solidFill>
          </a:endParaRPr>
        </a:p>
      </dgm:t>
    </dgm:pt>
    <dgm:pt modelId="{167F55CE-D5E9-0B47-8A3D-4E7E8C313421}" type="parTrans" cxnId="{F1EB4BA6-3E6C-184F-9255-34C7D711F061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4D02FB16-6E74-B942-93B9-2891BE15774B}" type="sibTrans" cxnId="{F1EB4BA6-3E6C-184F-9255-34C7D711F061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2CF4EDF7-EE38-3840-9E0C-54ED3B1FB6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s-ES_tradnl" sz="1200" strike="noStrike" dirty="0" smtClean="0">
              <a:solidFill>
                <a:schemeClr val="bg1"/>
              </a:solidFill>
            </a:rPr>
            <a:t>Obtención de respaldo político</a:t>
          </a:r>
        </a:p>
        <a:p>
          <a:pPr>
            <a:lnSpc>
              <a:spcPct val="114000"/>
            </a:lnSpc>
            <a:spcBef>
              <a:spcPts val="600"/>
            </a:spcBef>
            <a:spcAft>
              <a:spcPct val="35000"/>
            </a:spcAft>
          </a:pPr>
          <a:endParaRPr lang="es-ES_tradnl" sz="1100" strike="noStrike" dirty="0" smtClean="0">
            <a:solidFill>
              <a:srgbClr val="FFFFFF"/>
            </a:solidFill>
          </a:endParaRPr>
        </a:p>
      </dgm:t>
    </dgm:pt>
    <dgm:pt modelId="{5E4ED2C0-3DDE-2740-A582-8AB71B4D9871}" type="parTrans" cxnId="{32CC51D7-86CC-6E44-9A1B-DB61BBD3FB23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842C7340-24F2-E044-BECA-D12F71CE77DD}" type="sibTrans" cxnId="{32CC51D7-86CC-6E44-9A1B-DB61BBD3FB23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AF6EC2AE-666D-1B4B-B597-369D3A9C44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s-ES_tradnl" sz="1200" strike="noStrike" dirty="0" smtClean="0">
              <a:solidFill>
                <a:srgbClr val="FFFFFF"/>
              </a:solidFill>
            </a:rPr>
            <a:t>KPI e hitos del proyecto</a:t>
          </a:r>
          <a:endParaRPr lang="es-ES_tradnl" sz="1200" strike="noStrike" dirty="0">
            <a:solidFill>
              <a:srgbClr val="FFFFFF"/>
            </a:solidFill>
          </a:endParaRPr>
        </a:p>
      </dgm:t>
    </dgm:pt>
    <dgm:pt modelId="{033DBA24-CB89-B042-98F5-DA3C9CD8B294}" type="parTrans" cxnId="{9760197C-0AB8-E240-9288-7DFF553D2625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D306E263-0F4A-FE4D-8E59-AA69D0A370B3}" type="sibTrans" cxnId="{9760197C-0AB8-E240-9288-7DFF553D2625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669EB15C-B58B-3843-8B78-8A8BAA35F012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s-ES_tradnl" sz="1200" strike="noStrike" dirty="0" smtClean="0">
              <a:solidFill>
                <a:schemeClr val="bg1"/>
              </a:solidFill>
            </a:rPr>
            <a:t>Identificación de riesgos</a:t>
          </a:r>
        </a:p>
      </dgm:t>
    </dgm:pt>
    <dgm:pt modelId="{450621F2-D0E9-3844-A542-654868606275}" type="parTrans" cxnId="{F3A347B0-F97A-8941-B0AA-F4E7B1B5EC52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E867C6A2-3E83-9942-A16A-B8A476814204}" type="sibTrans" cxnId="{F3A347B0-F97A-8941-B0AA-F4E7B1B5EC52}">
      <dgm:prSet/>
      <dgm:spPr/>
      <dgm:t>
        <a:bodyPr/>
        <a:lstStyle/>
        <a:p>
          <a:endParaRPr lang="es-ES" strike="noStrike">
            <a:solidFill>
              <a:srgbClr val="FFFFFF"/>
            </a:solidFill>
          </a:endParaRPr>
        </a:p>
      </dgm:t>
    </dgm:pt>
    <dgm:pt modelId="{1512ABA4-88E7-C44F-9413-A05E8877B3C0}" type="pres">
      <dgm:prSet presAssocID="{26AB3195-797E-FA4C-AB53-382203449C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CC9B31-E6BA-8F4A-842E-DA73AAB70AD1}" type="pres">
      <dgm:prSet presAssocID="{C6E1ABA0-E7EC-1347-917A-9EBC2F6E6923}" presName="compositeNode" presStyleCnt="0">
        <dgm:presLayoutVars>
          <dgm:bulletEnabled val="1"/>
        </dgm:presLayoutVars>
      </dgm:prSet>
      <dgm:spPr/>
    </dgm:pt>
    <dgm:pt modelId="{3C412113-1485-CB48-9688-C83941AA7BFF}" type="pres">
      <dgm:prSet presAssocID="{C6E1ABA0-E7EC-1347-917A-9EBC2F6E6923}" presName="bgRect" presStyleLbl="node1" presStyleIdx="0" presStyleCnt="4" custScaleY="169343"/>
      <dgm:spPr/>
      <dgm:t>
        <a:bodyPr/>
        <a:lstStyle/>
        <a:p>
          <a:endParaRPr lang="es-ES"/>
        </a:p>
      </dgm:t>
    </dgm:pt>
    <dgm:pt modelId="{AB1BB12E-2117-FE4C-8936-1E9AC9A5CF30}" type="pres">
      <dgm:prSet presAssocID="{C6E1ABA0-E7EC-1347-917A-9EBC2F6E6923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9F78FD-E080-5A4E-9641-3FC38AC9A3C5}" type="pres">
      <dgm:prSet presAssocID="{C6E1ABA0-E7EC-1347-917A-9EBC2F6E6923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B400A24-A708-0F4E-B2D5-6BA18E6B6FD0}" type="pres">
      <dgm:prSet presAssocID="{0B8153E6-654E-8E46-9E67-3D929437AFBB}" presName="hSp" presStyleCnt="0"/>
      <dgm:spPr/>
    </dgm:pt>
    <dgm:pt modelId="{0E12AE46-449A-E54C-BB87-88A7DF0B1D5A}" type="pres">
      <dgm:prSet presAssocID="{0B8153E6-654E-8E46-9E67-3D929437AFBB}" presName="vProcSp" presStyleCnt="0"/>
      <dgm:spPr/>
    </dgm:pt>
    <dgm:pt modelId="{17A21186-AC28-8143-ABD3-6A8CECF3874E}" type="pres">
      <dgm:prSet presAssocID="{0B8153E6-654E-8E46-9E67-3D929437AFBB}" presName="vSp1" presStyleCnt="0"/>
      <dgm:spPr/>
    </dgm:pt>
    <dgm:pt modelId="{496588D2-028D-AE49-AC95-A2D07D47ADE6}" type="pres">
      <dgm:prSet presAssocID="{0B8153E6-654E-8E46-9E67-3D929437AFBB}" presName="simulatedConn" presStyleLbl="solidFgAcc1" presStyleIdx="0" presStyleCnt="3"/>
      <dgm:spPr/>
    </dgm:pt>
    <dgm:pt modelId="{BA18505B-BC73-6D4B-8237-221585BAC740}" type="pres">
      <dgm:prSet presAssocID="{0B8153E6-654E-8E46-9E67-3D929437AFBB}" presName="vSp2" presStyleCnt="0"/>
      <dgm:spPr/>
    </dgm:pt>
    <dgm:pt modelId="{9681F2AD-4569-7149-B5C3-BF1DC81A1936}" type="pres">
      <dgm:prSet presAssocID="{0B8153E6-654E-8E46-9E67-3D929437AFBB}" presName="sibTrans" presStyleCnt="0"/>
      <dgm:spPr/>
    </dgm:pt>
    <dgm:pt modelId="{D03BFB45-6425-1646-AF8C-FC4406FEA41D}" type="pres">
      <dgm:prSet presAssocID="{1CD4A7ED-FEA2-954D-B98C-D90C2D4F4C5A}" presName="compositeNode" presStyleCnt="0">
        <dgm:presLayoutVars>
          <dgm:bulletEnabled val="1"/>
        </dgm:presLayoutVars>
      </dgm:prSet>
      <dgm:spPr/>
    </dgm:pt>
    <dgm:pt modelId="{3E8F222A-271C-5A44-B503-7897BF9AF905}" type="pres">
      <dgm:prSet presAssocID="{1CD4A7ED-FEA2-954D-B98C-D90C2D4F4C5A}" presName="bgRect" presStyleLbl="node1" presStyleIdx="1" presStyleCnt="4" custScaleY="169343"/>
      <dgm:spPr/>
      <dgm:t>
        <a:bodyPr/>
        <a:lstStyle/>
        <a:p>
          <a:endParaRPr lang="es-ES"/>
        </a:p>
      </dgm:t>
    </dgm:pt>
    <dgm:pt modelId="{9F150497-CB40-3E40-B127-7978DA0A4290}" type="pres">
      <dgm:prSet presAssocID="{1CD4A7ED-FEA2-954D-B98C-D90C2D4F4C5A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7CFD39-9BC0-4343-8893-ADA6533239B8}" type="pres">
      <dgm:prSet presAssocID="{1CD4A7ED-FEA2-954D-B98C-D90C2D4F4C5A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94E2A0D-C290-F844-83C5-1566109D180D}" type="pres">
      <dgm:prSet presAssocID="{97A39028-057B-9E40-B660-C71022E0C300}" presName="hSp" presStyleCnt="0"/>
      <dgm:spPr/>
    </dgm:pt>
    <dgm:pt modelId="{4C38B0F4-39F6-AA4D-ACF6-381C3CF64031}" type="pres">
      <dgm:prSet presAssocID="{97A39028-057B-9E40-B660-C71022E0C300}" presName="vProcSp" presStyleCnt="0"/>
      <dgm:spPr/>
    </dgm:pt>
    <dgm:pt modelId="{29437CD3-08CA-B24E-B9E7-800117954D58}" type="pres">
      <dgm:prSet presAssocID="{97A39028-057B-9E40-B660-C71022E0C300}" presName="vSp1" presStyleCnt="0"/>
      <dgm:spPr/>
    </dgm:pt>
    <dgm:pt modelId="{8A310C17-1384-9D4F-97D9-EE92A3C80005}" type="pres">
      <dgm:prSet presAssocID="{97A39028-057B-9E40-B660-C71022E0C300}" presName="simulatedConn" presStyleLbl="solidFgAcc1" presStyleIdx="1" presStyleCnt="3"/>
      <dgm:spPr/>
    </dgm:pt>
    <dgm:pt modelId="{47F5858C-261A-754E-96A7-B8C3744D9862}" type="pres">
      <dgm:prSet presAssocID="{97A39028-057B-9E40-B660-C71022E0C300}" presName="vSp2" presStyleCnt="0"/>
      <dgm:spPr/>
    </dgm:pt>
    <dgm:pt modelId="{99E7E7D5-2CB2-3946-84E1-A795A6AC2D6A}" type="pres">
      <dgm:prSet presAssocID="{97A39028-057B-9E40-B660-C71022E0C300}" presName="sibTrans" presStyleCnt="0"/>
      <dgm:spPr/>
    </dgm:pt>
    <dgm:pt modelId="{C7A32CD5-D173-C449-B6F6-790212189FEB}" type="pres">
      <dgm:prSet presAssocID="{EC9563FE-5A94-F64B-B88C-822403D1407D}" presName="compositeNode" presStyleCnt="0">
        <dgm:presLayoutVars>
          <dgm:bulletEnabled val="1"/>
        </dgm:presLayoutVars>
      </dgm:prSet>
      <dgm:spPr/>
    </dgm:pt>
    <dgm:pt modelId="{E4179F57-782A-3A4A-854F-D33537333AB5}" type="pres">
      <dgm:prSet presAssocID="{EC9563FE-5A94-F64B-B88C-822403D1407D}" presName="bgRect" presStyleLbl="node1" presStyleIdx="2" presStyleCnt="4" custScaleY="169343"/>
      <dgm:spPr/>
      <dgm:t>
        <a:bodyPr/>
        <a:lstStyle/>
        <a:p>
          <a:endParaRPr lang="es-ES_tradnl"/>
        </a:p>
      </dgm:t>
    </dgm:pt>
    <dgm:pt modelId="{0006C781-CEC4-A843-BC6E-0B42037F593F}" type="pres">
      <dgm:prSet presAssocID="{EC9563FE-5A94-F64B-B88C-822403D1407D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ACF117D-AEC6-0C45-BDF0-76FD99DBFCB6}" type="pres">
      <dgm:prSet presAssocID="{EC9563FE-5A94-F64B-B88C-822403D1407D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E8C30F6-88C4-3443-9072-25A307E94DCC}" type="pres">
      <dgm:prSet presAssocID="{CDC94E9B-FB1C-0243-AD5B-9BE8A2443B4F}" presName="hSp" presStyleCnt="0"/>
      <dgm:spPr/>
    </dgm:pt>
    <dgm:pt modelId="{9211A89C-CAC4-B449-89BA-204FEC8A0F82}" type="pres">
      <dgm:prSet presAssocID="{CDC94E9B-FB1C-0243-AD5B-9BE8A2443B4F}" presName="vProcSp" presStyleCnt="0"/>
      <dgm:spPr/>
    </dgm:pt>
    <dgm:pt modelId="{BC68EF87-4E76-0241-8563-9EB17C02FB6E}" type="pres">
      <dgm:prSet presAssocID="{CDC94E9B-FB1C-0243-AD5B-9BE8A2443B4F}" presName="vSp1" presStyleCnt="0"/>
      <dgm:spPr/>
    </dgm:pt>
    <dgm:pt modelId="{BBC52586-BC0C-0B49-9227-6A11777DB03D}" type="pres">
      <dgm:prSet presAssocID="{CDC94E9B-FB1C-0243-AD5B-9BE8A2443B4F}" presName="simulatedConn" presStyleLbl="solidFgAcc1" presStyleIdx="2" presStyleCnt="3"/>
      <dgm:spPr/>
    </dgm:pt>
    <dgm:pt modelId="{4097E50D-EA7E-364D-BB42-4A37BEE65A1C}" type="pres">
      <dgm:prSet presAssocID="{CDC94E9B-FB1C-0243-AD5B-9BE8A2443B4F}" presName="vSp2" presStyleCnt="0"/>
      <dgm:spPr/>
    </dgm:pt>
    <dgm:pt modelId="{35D63EB7-67B5-414C-B307-A0E3324CB911}" type="pres">
      <dgm:prSet presAssocID="{CDC94E9B-FB1C-0243-AD5B-9BE8A2443B4F}" presName="sibTrans" presStyleCnt="0"/>
      <dgm:spPr/>
    </dgm:pt>
    <dgm:pt modelId="{3B5F40D3-D9AE-3245-9237-ED8D2DF2B3D0}" type="pres">
      <dgm:prSet presAssocID="{2BFE9A74-4BF6-344F-8E4D-0C4B83CC74E1}" presName="compositeNode" presStyleCnt="0">
        <dgm:presLayoutVars>
          <dgm:bulletEnabled val="1"/>
        </dgm:presLayoutVars>
      </dgm:prSet>
      <dgm:spPr/>
    </dgm:pt>
    <dgm:pt modelId="{B2004C0E-9C4B-D741-A23C-98768B6FDB7B}" type="pres">
      <dgm:prSet presAssocID="{2BFE9A74-4BF6-344F-8E4D-0C4B83CC74E1}" presName="bgRect" presStyleLbl="node1" presStyleIdx="3" presStyleCnt="4" custScaleY="169343"/>
      <dgm:spPr/>
      <dgm:t>
        <a:bodyPr/>
        <a:lstStyle/>
        <a:p>
          <a:endParaRPr lang="es-ES"/>
        </a:p>
      </dgm:t>
    </dgm:pt>
    <dgm:pt modelId="{8F6BF6DC-8FE5-CF4D-B32D-67BE35103C04}" type="pres">
      <dgm:prSet presAssocID="{2BFE9A74-4BF6-344F-8E4D-0C4B83CC74E1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1E3569-ECAB-A646-B70E-B56C4FBF2A71}" type="pres">
      <dgm:prSet presAssocID="{2BFE9A74-4BF6-344F-8E4D-0C4B83CC74E1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94A43D36-8BCB-BD4E-807F-16C0B41670B7}" srcId="{26AB3195-797E-FA4C-AB53-382203449C1A}" destId="{EC9563FE-5A94-F64B-B88C-822403D1407D}" srcOrd="2" destOrd="0" parTransId="{3F766EB9-2284-FE4F-82A4-9036CEBE78D9}" sibTransId="{CDC94E9B-FB1C-0243-AD5B-9BE8A2443B4F}"/>
    <dgm:cxn modelId="{1A90262D-938A-484B-BFE6-F65691C7FED1}" type="presOf" srcId="{43D821E7-0347-F242-8EAF-D3FE810B2C01}" destId="{9ACF117D-AEC6-0C45-BDF0-76FD99DBFCB6}" srcOrd="0" destOrd="4" presId="urn:microsoft.com/office/officeart/2005/8/layout/hProcess7"/>
    <dgm:cxn modelId="{EF372961-4895-7643-8107-D67CC7501C56}" srcId="{EC9563FE-5A94-F64B-B88C-822403D1407D}" destId="{43D821E7-0347-F242-8EAF-D3FE810B2C01}" srcOrd="4" destOrd="0" parTransId="{D80E8E74-5358-3C4A-9E4C-8C2B93476F94}" sibTransId="{193E9791-2A4C-A24F-9F42-6AC628E122EF}"/>
    <dgm:cxn modelId="{F810B9B2-ECC5-E041-BD5A-53BC425FDE07}" srcId="{26AB3195-797E-FA4C-AB53-382203449C1A}" destId="{C6E1ABA0-E7EC-1347-917A-9EBC2F6E6923}" srcOrd="0" destOrd="0" parTransId="{25E7D685-416C-474F-85F8-50259A23BCCF}" sibTransId="{0B8153E6-654E-8E46-9E67-3D929437AFBB}"/>
    <dgm:cxn modelId="{17690394-4695-1C40-A046-BC99CC6D9DB4}" srcId="{1CD4A7ED-FEA2-954D-B98C-D90C2D4F4C5A}" destId="{8D05D14F-BD27-A549-B5DC-BB5983D53C68}" srcOrd="5" destOrd="0" parTransId="{5A40E26A-09D5-2E4A-AB54-10328C5517CA}" sibTransId="{867A6A19-0ECD-5E49-9054-8F35E6733209}"/>
    <dgm:cxn modelId="{231172B0-B440-1448-AB51-ABE9FB01AB43}" type="presOf" srcId="{2CF4EDF7-EE38-3840-9E0C-54ED3B1FB684}" destId="{A99F78FD-E080-5A4E-9641-3FC38AC9A3C5}" srcOrd="0" destOrd="8" presId="urn:microsoft.com/office/officeart/2005/8/layout/hProcess7"/>
    <dgm:cxn modelId="{C06F9A4C-04FF-B341-B982-D726706D6D94}" type="presOf" srcId="{EC9563FE-5A94-F64B-B88C-822403D1407D}" destId="{0006C781-CEC4-A843-BC6E-0B42037F593F}" srcOrd="1" destOrd="0" presId="urn:microsoft.com/office/officeart/2005/8/layout/hProcess7"/>
    <dgm:cxn modelId="{D2FFE20B-A010-CA41-814C-0AC07CF9A929}" type="presOf" srcId="{EE816CAA-7B57-1242-AB15-F367511FA8BB}" destId="{9ACF117D-AEC6-0C45-BDF0-76FD99DBFCB6}" srcOrd="0" destOrd="7" presId="urn:microsoft.com/office/officeart/2005/8/layout/hProcess7"/>
    <dgm:cxn modelId="{0FAD636B-3E6A-B54E-B530-039CB375C494}" type="presOf" srcId="{6F5E0D9A-D7C8-2644-B666-96810ACA39FC}" destId="{A99F78FD-E080-5A4E-9641-3FC38AC9A3C5}" srcOrd="0" destOrd="7" presId="urn:microsoft.com/office/officeart/2005/8/layout/hProcess7"/>
    <dgm:cxn modelId="{3579815D-406A-A64E-A089-1DE971781DA4}" srcId="{26AB3195-797E-FA4C-AB53-382203449C1A}" destId="{2BFE9A74-4BF6-344F-8E4D-0C4B83CC74E1}" srcOrd="3" destOrd="0" parTransId="{C96EA4CD-75BC-9D47-800B-B2B6A79BE10B}" sibTransId="{0CCADA98-5356-404A-BB92-63F9ADD23A47}"/>
    <dgm:cxn modelId="{73BE4BDC-0147-7547-AA64-EF0B650E80D2}" type="presOf" srcId="{54700959-2448-6043-9963-163597EF9F37}" destId="{9ACF117D-AEC6-0C45-BDF0-76FD99DBFCB6}" srcOrd="0" destOrd="5" presId="urn:microsoft.com/office/officeart/2005/8/layout/hProcess7"/>
    <dgm:cxn modelId="{7B6260F0-4E70-D548-A591-953520913466}" srcId="{C6E1ABA0-E7EC-1347-917A-9EBC2F6E6923}" destId="{0BA59146-4B05-F945-8756-24228ED1E267}" srcOrd="1" destOrd="0" parTransId="{E945DA66-20AA-B141-8953-9BA5AB5A8384}" sibTransId="{6759A069-6D64-D24C-87D0-9091405626B1}"/>
    <dgm:cxn modelId="{E6656C09-FD3A-5141-ADA5-2325EFCD2E9C}" srcId="{C6E1ABA0-E7EC-1347-917A-9EBC2F6E6923}" destId="{4896FBE8-3DC8-B943-8602-1EF1191FA4F0}" srcOrd="3" destOrd="0" parTransId="{D088C910-CE52-894E-9651-F05559EF0985}" sibTransId="{E1FF98BC-0305-BB44-B37D-B0E97BB0F2F0}"/>
    <dgm:cxn modelId="{E6B6FAD6-9619-A746-8B93-EBF38435DBEE}" srcId="{1CD4A7ED-FEA2-954D-B98C-D90C2D4F4C5A}" destId="{C9960463-C4C0-374C-B424-98426D519A94}" srcOrd="6" destOrd="0" parTransId="{7B31A879-FC8E-4744-9AEE-80D84B214516}" sibTransId="{220E4D6B-FD52-BD4B-B34E-E39E4532B1B8}"/>
    <dgm:cxn modelId="{8005C192-F53C-BA47-BE79-4F2B253AE774}" srcId="{1CD4A7ED-FEA2-954D-B98C-D90C2D4F4C5A}" destId="{DD910A2E-7BD0-2F47-83B6-53DEC32D1F1C}" srcOrd="2" destOrd="0" parTransId="{BCDA9249-5443-8041-A0F1-FA3902D132A6}" sibTransId="{41EAE4B5-2D67-7F43-BBB2-7DCAFCD02600}"/>
    <dgm:cxn modelId="{E7326F91-CE9C-754B-B224-7F55321123DD}" srcId="{C6E1ABA0-E7EC-1347-917A-9EBC2F6E6923}" destId="{BBB91EED-94A6-5245-8519-60151C4535E4}" srcOrd="0" destOrd="0" parTransId="{2C6AEED2-D222-F543-BB6F-009965B36A81}" sibTransId="{3ED20EAC-203B-D144-AEE4-4CF9A4395259}"/>
    <dgm:cxn modelId="{1A865932-D0C1-B248-87E1-D89DD62772AF}" srcId="{C6E1ABA0-E7EC-1347-917A-9EBC2F6E6923}" destId="{6F5E0D9A-D7C8-2644-B666-96810ACA39FC}" srcOrd="7" destOrd="0" parTransId="{53F14E72-A02C-804F-A777-17B7D472CF64}" sibTransId="{5237A740-00FA-FB4B-A075-71BC22A149E3}"/>
    <dgm:cxn modelId="{B2ED8D3C-38FF-5340-B2FF-B50D6D81E7E3}" type="presOf" srcId="{C6E1ABA0-E7EC-1347-917A-9EBC2F6E6923}" destId="{AB1BB12E-2117-FE4C-8936-1E9AC9A5CF30}" srcOrd="1" destOrd="0" presId="urn:microsoft.com/office/officeart/2005/8/layout/hProcess7"/>
    <dgm:cxn modelId="{F1EB4BA6-3E6C-184F-9255-34C7D711F061}" srcId="{EC9563FE-5A94-F64B-B88C-822403D1407D}" destId="{54700959-2448-6043-9963-163597EF9F37}" srcOrd="5" destOrd="0" parTransId="{167F55CE-D5E9-0B47-8A3D-4E7E8C313421}" sibTransId="{4D02FB16-6E74-B942-93B9-2891BE15774B}"/>
    <dgm:cxn modelId="{05D6D973-C42C-8045-8E5B-131E2AE68C85}" type="presOf" srcId="{0835A901-5DCB-C042-96F6-F1C599DA0BB7}" destId="{9ACF117D-AEC6-0C45-BDF0-76FD99DBFCB6}" srcOrd="0" destOrd="0" presId="urn:microsoft.com/office/officeart/2005/8/layout/hProcess7"/>
    <dgm:cxn modelId="{35AE6CAB-08A7-AE41-9D97-871F3944DEFB}" srcId="{1CD4A7ED-FEA2-954D-B98C-D90C2D4F4C5A}" destId="{D078C247-3189-8C48-AD76-1F98D5BBB642}" srcOrd="1" destOrd="0" parTransId="{C7B46883-B87D-264C-99E6-042F415CAE94}" sibTransId="{4922AFF0-6EFA-EE4C-8F23-1AF17580E7A5}"/>
    <dgm:cxn modelId="{50D1F765-67E7-904E-9B6F-02F04B1927FB}" type="presOf" srcId="{C6A2419A-4526-7044-9B4F-8DEA99051DBC}" destId="{9ACF117D-AEC6-0C45-BDF0-76FD99DBFCB6}" srcOrd="0" destOrd="2" presId="urn:microsoft.com/office/officeart/2005/8/layout/hProcess7"/>
    <dgm:cxn modelId="{3BCAD7A7-4DA0-804D-88A3-23163C69663E}" type="presOf" srcId="{AF6EC2AE-666D-1B4B-B597-369D3A9C448C}" destId="{9ACF117D-AEC6-0C45-BDF0-76FD99DBFCB6}" srcOrd="0" destOrd="3" presId="urn:microsoft.com/office/officeart/2005/8/layout/hProcess7"/>
    <dgm:cxn modelId="{BA651D2E-1CE9-574A-970C-A3A932DF4E68}" type="presOf" srcId="{2BFE9A74-4BF6-344F-8E4D-0C4B83CC74E1}" destId="{B2004C0E-9C4B-D741-A23C-98768B6FDB7B}" srcOrd="0" destOrd="0" presId="urn:microsoft.com/office/officeart/2005/8/layout/hProcess7"/>
    <dgm:cxn modelId="{A715E906-0B2F-DE4A-8662-03C8D33AA751}" srcId="{C6E1ABA0-E7EC-1347-917A-9EBC2F6E6923}" destId="{E94E3C80-98FF-C84E-BD61-2E95E96023D7}" srcOrd="4" destOrd="0" parTransId="{1D37F157-36FC-5B4C-B40C-06ADDF82F429}" sibTransId="{1628697E-A37C-794E-8C89-0C34BF83141E}"/>
    <dgm:cxn modelId="{42D18030-1D70-804A-84E9-B76F97692F62}" srcId="{2BFE9A74-4BF6-344F-8E4D-0C4B83CC74E1}" destId="{02A07AEF-F39C-F04B-AD8E-00F4B7FAD353}" srcOrd="1" destOrd="0" parTransId="{02D0EAF7-8EC4-494F-A7CB-81501FBAB99B}" sibTransId="{A4508CA8-156D-FC49-9073-2C1814FEEACC}"/>
    <dgm:cxn modelId="{31ACE554-D9BD-A149-BC95-527516A561EB}" type="presOf" srcId="{02A07AEF-F39C-F04B-AD8E-00F4B7FAD353}" destId="{BC1E3569-ECAB-A646-B70E-B56C4FBF2A71}" srcOrd="0" destOrd="1" presId="urn:microsoft.com/office/officeart/2005/8/layout/hProcess7"/>
    <dgm:cxn modelId="{BA1175BB-317F-F24A-9A71-164AA0231E9C}" srcId="{C6E1ABA0-E7EC-1347-917A-9EBC2F6E6923}" destId="{5BDAFC09-99EE-6945-AE76-6D95CE6EE063}" srcOrd="6" destOrd="0" parTransId="{CE97F0E7-4CCF-D547-8B1A-FF716D557804}" sibTransId="{45DA9117-CFCC-AA4B-9537-50DBA9A294CE}"/>
    <dgm:cxn modelId="{0D4C29DC-946E-4E42-A781-82E1421654F8}" type="presOf" srcId="{C6E1ABA0-E7EC-1347-917A-9EBC2F6E6923}" destId="{3C412113-1485-CB48-9688-C83941AA7BFF}" srcOrd="0" destOrd="0" presId="urn:microsoft.com/office/officeart/2005/8/layout/hProcess7"/>
    <dgm:cxn modelId="{EE7F0AD0-A249-764C-8AEE-D9879E5966E8}" type="presOf" srcId="{84934393-0A36-2B46-B514-8C2EFA3805A0}" destId="{BC1E3569-ECAB-A646-B70E-B56C4FBF2A71}" srcOrd="0" destOrd="0" presId="urn:microsoft.com/office/officeart/2005/8/layout/hProcess7"/>
    <dgm:cxn modelId="{E00FF41E-5E7F-3F4A-8092-3245758E4894}" type="presOf" srcId="{C9960463-C4C0-374C-B424-98426D519A94}" destId="{D87CFD39-9BC0-4343-8893-ADA6533239B8}" srcOrd="0" destOrd="6" presId="urn:microsoft.com/office/officeart/2005/8/layout/hProcess7"/>
    <dgm:cxn modelId="{1BAEC6DF-574F-9D43-8BFA-69318C342A95}" srcId="{2BFE9A74-4BF6-344F-8E4D-0C4B83CC74E1}" destId="{84934393-0A36-2B46-B514-8C2EFA3805A0}" srcOrd="0" destOrd="0" parTransId="{02A34901-56CC-FB4B-A92C-71C1E9CE650E}" sibTransId="{98E78BE7-1683-FC48-9C1F-7E1DFA10123F}"/>
    <dgm:cxn modelId="{1C50014C-5910-BC4F-A744-17A32146A509}" type="presOf" srcId="{4896FBE8-3DC8-B943-8602-1EF1191FA4F0}" destId="{A99F78FD-E080-5A4E-9641-3FC38AC9A3C5}" srcOrd="0" destOrd="3" presId="urn:microsoft.com/office/officeart/2005/8/layout/hProcess7"/>
    <dgm:cxn modelId="{E9CACEB2-DCC0-A148-92EB-F45A335D4FC4}" type="presOf" srcId="{5BDAFC09-99EE-6945-AE76-6D95CE6EE063}" destId="{A99F78FD-E080-5A4E-9641-3FC38AC9A3C5}" srcOrd="0" destOrd="6" presId="urn:microsoft.com/office/officeart/2005/8/layout/hProcess7"/>
    <dgm:cxn modelId="{32CC51D7-86CC-6E44-9A1B-DB61BBD3FB23}" srcId="{C6E1ABA0-E7EC-1347-917A-9EBC2F6E6923}" destId="{2CF4EDF7-EE38-3840-9E0C-54ED3B1FB684}" srcOrd="8" destOrd="0" parTransId="{5E4ED2C0-3DDE-2740-A582-8AB71B4D9871}" sibTransId="{842C7340-24F2-E044-BECA-D12F71CE77DD}"/>
    <dgm:cxn modelId="{3F640AE0-9537-5345-91F3-E959E0D50D96}" srcId="{26AB3195-797E-FA4C-AB53-382203449C1A}" destId="{1CD4A7ED-FEA2-954D-B98C-D90C2D4F4C5A}" srcOrd="1" destOrd="0" parTransId="{984AA77A-86CE-BE48-AF9F-60FA0EDF8682}" sibTransId="{97A39028-057B-9E40-B660-C71022E0C300}"/>
    <dgm:cxn modelId="{5DCF42C1-1F34-DF45-8B0B-67F23760192D}" srcId="{EC9563FE-5A94-F64B-B88C-822403D1407D}" destId="{E760EEC8-C660-9947-9A4A-7EB625B4D449}" srcOrd="6" destOrd="0" parTransId="{02D83E35-6851-9B4C-B533-432FA95A6D62}" sibTransId="{5D8CF704-7EDB-A64A-878C-2BB3206D3359}"/>
    <dgm:cxn modelId="{A65ADCED-51DC-BC41-A383-B5A12AE4B512}" srcId="{1CD4A7ED-FEA2-954D-B98C-D90C2D4F4C5A}" destId="{1F422173-EF3D-6647-9E53-F082F6901349}" srcOrd="3" destOrd="0" parTransId="{FD6C91AB-82AF-2448-BA7A-DDB12A3592AD}" sibTransId="{D19E73C6-CD5D-5145-AAB9-BDF86AA2CA6A}"/>
    <dgm:cxn modelId="{98E40BD4-44F5-1843-85AB-A23AEDD2316E}" type="presOf" srcId="{1CD4A7ED-FEA2-954D-B98C-D90C2D4F4C5A}" destId="{3E8F222A-271C-5A44-B503-7897BF9AF905}" srcOrd="0" destOrd="0" presId="urn:microsoft.com/office/officeart/2005/8/layout/hProcess7"/>
    <dgm:cxn modelId="{4A5C83DC-171F-3441-A6DD-CA45E6F24F74}" srcId="{EC9563FE-5A94-F64B-B88C-822403D1407D}" destId="{EE816CAA-7B57-1242-AB15-F367511FA8BB}" srcOrd="7" destOrd="0" parTransId="{B02C7375-CF3C-C140-9AE5-E670F8D85BFF}" sibTransId="{923FBC7A-8E54-7943-80B9-C2A6071B5981}"/>
    <dgm:cxn modelId="{7F6E8E17-2E2E-964F-88CE-5FBAC5A44BA3}" srcId="{1CD4A7ED-FEA2-954D-B98C-D90C2D4F4C5A}" destId="{DB7D281A-A096-6840-8A59-AA654F2B6640}" srcOrd="4" destOrd="0" parTransId="{49FB8EF2-2747-6C41-B8FB-C777425C8BA5}" sibTransId="{D8659ACA-D5AC-0E4F-A536-C48937579424}"/>
    <dgm:cxn modelId="{F3A347B0-F97A-8941-B0AA-F4E7B1B5EC52}" srcId="{C6E1ABA0-E7EC-1347-917A-9EBC2F6E6923}" destId="{669EB15C-B58B-3843-8B78-8A8BAA35F012}" srcOrd="5" destOrd="0" parTransId="{450621F2-D0E9-3844-A542-654868606275}" sibTransId="{E867C6A2-3E83-9942-A16A-B8A476814204}"/>
    <dgm:cxn modelId="{408629E7-70E3-C941-AEF6-DA3403036F9D}" type="presOf" srcId="{E760EEC8-C660-9947-9A4A-7EB625B4D449}" destId="{9ACF117D-AEC6-0C45-BDF0-76FD99DBFCB6}" srcOrd="0" destOrd="6" presId="urn:microsoft.com/office/officeart/2005/8/layout/hProcess7"/>
    <dgm:cxn modelId="{9760197C-0AB8-E240-9288-7DFF553D2625}" srcId="{EC9563FE-5A94-F64B-B88C-822403D1407D}" destId="{AF6EC2AE-666D-1B4B-B597-369D3A9C448C}" srcOrd="3" destOrd="0" parTransId="{033DBA24-CB89-B042-98F5-DA3C9CD8B294}" sibTransId="{D306E263-0F4A-FE4D-8E59-AA69D0A370B3}"/>
    <dgm:cxn modelId="{3A1FBE19-ABBD-3D4F-9E06-33B2ED77CA40}" type="presOf" srcId="{EC9563FE-5A94-F64B-B88C-822403D1407D}" destId="{E4179F57-782A-3A4A-854F-D33537333AB5}" srcOrd="0" destOrd="0" presId="urn:microsoft.com/office/officeart/2005/8/layout/hProcess7"/>
    <dgm:cxn modelId="{852D76C6-E4F0-484C-94B6-CAC371574A1D}" type="presOf" srcId="{AD177FF0-E059-9142-B8A1-E9E0D1F6A713}" destId="{A99F78FD-E080-5A4E-9641-3FC38AC9A3C5}" srcOrd="0" destOrd="2" presId="urn:microsoft.com/office/officeart/2005/8/layout/hProcess7"/>
    <dgm:cxn modelId="{073C9581-7CD8-4645-B8C4-4FC97605F8A5}" srcId="{EC9563FE-5A94-F64B-B88C-822403D1407D}" destId="{0835A901-5DCB-C042-96F6-F1C599DA0BB7}" srcOrd="0" destOrd="0" parTransId="{5CB3ACDA-A865-BD43-ADE8-A3A48F9CB2EF}" sibTransId="{879198B2-08BA-8242-A962-8C7F2780D863}"/>
    <dgm:cxn modelId="{2B520082-8A2F-4A4F-8F0B-F52E82544DB4}" type="presOf" srcId="{0BA59146-4B05-F945-8756-24228ED1E267}" destId="{A99F78FD-E080-5A4E-9641-3FC38AC9A3C5}" srcOrd="0" destOrd="1" presId="urn:microsoft.com/office/officeart/2005/8/layout/hProcess7"/>
    <dgm:cxn modelId="{0CE24274-3FFA-AD41-A1C7-5C88085766FB}" type="presOf" srcId="{26AB3195-797E-FA4C-AB53-382203449C1A}" destId="{1512ABA4-88E7-C44F-9413-A05E8877B3C0}" srcOrd="0" destOrd="0" presId="urn:microsoft.com/office/officeart/2005/8/layout/hProcess7"/>
    <dgm:cxn modelId="{02249DC5-7BC2-AA47-8B8E-308287C72571}" type="presOf" srcId="{D078C247-3189-8C48-AD76-1F98D5BBB642}" destId="{D87CFD39-9BC0-4343-8893-ADA6533239B8}" srcOrd="0" destOrd="1" presId="urn:microsoft.com/office/officeart/2005/8/layout/hProcess7"/>
    <dgm:cxn modelId="{B2C6A616-C602-C148-AFDC-8AD4CDAB7F97}" srcId="{EC9563FE-5A94-F64B-B88C-822403D1407D}" destId="{DBC23B54-E5AA-4D41-936A-770E1771B53C}" srcOrd="1" destOrd="0" parTransId="{3A979C30-3FB4-5F46-BAE0-33CCEA51DBE4}" sibTransId="{89DC7362-2061-464B-9F0B-772EF64F96A7}"/>
    <dgm:cxn modelId="{120D511F-67F5-E743-9537-B85C76C7BF36}" type="presOf" srcId="{E94E3C80-98FF-C84E-BD61-2E95E96023D7}" destId="{A99F78FD-E080-5A4E-9641-3FC38AC9A3C5}" srcOrd="0" destOrd="4" presId="urn:microsoft.com/office/officeart/2005/8/layout/hProcess7"/>
    <dgm:cxn modelId="{49D4A212-D06C-924B-99BC-2493649D71C2}" type="presOf" srcId="{DBC23B54-E5AA-4D41-936A-770E1771B53C}" destId="{9ACF117D-AEC6-0C45-BDF0-76FD99DBFCB6}" srcOrd="0" destOrd="1" presId="urn:microsoft.com/office/officeart/2005/8/layout/hProcess7"/>
    <dgm:cxn modelId="{63249A7C-42AA-5347-A90B-D9B87A45304E}" type="presOf" srcId="{DB7D281A-A096-6840-8A59-AA654F2B6640}" destId="{D87CFD39-9BC0-4343-8893-ADA6533239B8}" srcOrd="0" destOrd="4" presId="urn:microsoft.com/office/officeart/2005/8/layout/hProcess7"/>
    <dgm:cxn modelId="{EA3E031F-9245-D547-9782-2E757D623BA6}" type="presOf" srcId="{1CD4A7ED-FEA2-954D-B98C-D90C2D4F4C5A}" destId="{9F150497-CB40-3E40-B127-7978DA0A4290}" srcOrd="1" destOrd="0" presId="urn:microsoft.com/office/officeart/2005/8/layout/hProcess7"/>
    <dgm:cxn modelId="{67644E1C-F408-254C-A512-907CF99F5A87}" type="presOf" srcId="{2BFE9A74-4BF6-344F-8E4D-0C4B83CC74E1}" destId="{8F6BF6DC-8FE5-CF4D-B32D-67BE35103C04}" srcOrd="1" destOrd="0" presId="urn:microsoft.com/office/officeart/2005/8/layout/hProcess7"/>
    <dgm:cxn modelId="{7A36E1E2-187D-D94B-B52F-15C38CA03136}" type="presOf" srcId="{5247DF0B-D45B-9741-ABC5-9AAD86A55D95}" destId="{D87CFD39-9BC0-4343-8893-ADA6533239B8}" srcOrd="0" destOrd="0" presId="urn:microsoft.com/office/officeart/2005/8/layout/hProcess7"/>
    <dgm:cxn modelId="{4112BF97-21B0-CC4A-9AFF-6F03B434883A}" srcId="{C6E1ABA0-E7EC-1347-917A-9EBC2F6E6923}" destId="{AD177FF0-E059-9142-B8A1-E9E0D1F6A713}" srcOrd="2" destOrd="0" parTransId="{0BB19039-8853-204A-9EDA-F11D10A07AD6}" sibTransId="{1DE84F97-39AD-F540-914B-1C39AB255790}"/>
    <dgm:cxn modelId="{EE2C2575-8C07-1346-B0D1-827D4EFAF715}" type="presOf" srcId="{DD910A2E-7BD0-2F47-83B6-53DEC32D1F1C}" destId="{D87CFD39-9BC0-4343-8893-ADA6533239B8}" srcOrd="0" destOrd="2" presId="urn:microsoft.com/office/officeart/2005/8/layout/hProcess7"/>
    <dgm:cxn modelId="{6F5D51F1-ABBE-4E45-93CF-5EB5B394D661}" srcId="{EC9563FE-5A94-F64B-B88C-822403D1407D}" destId="{C6A2419A-4526-7044-9B4F-8DEA99051DBC}" srcOrd="2" destOrd="0" parTransId="{1A768AD4-CEDC-C241-A34B-0DA59818C0F7}" sibTransId="{E5B7C35B-C61E-DC44-B629-216A497143C3}"/>
    <dgm:cxn modelId="{6C3E1867-2053-D749-80F8-DD456CC74B63}" srcId="{1CD4A7ED-FEA2-954D-B98C-D90C2D4F4C5A}" destId="{5247DF0B-D45B-9741-ABC5-9AAD86A55D95}" srcOrd="0" destOrd="0" parTransId="{45300AAF-2721-FE4E-A760-6D1EAFD36860}" sibTransId="{7B473D50-E9C7-B544-B1F4-873CA56160D1}"/>
    <dgm:cxn modelId="{DC105EC0-84B2-B548-BE11-43522BBFD7C7}" type="presOf" srcId="{1F422173-EF3D-6647-9E53-F082F6901349}" destId="{D87CFD39-9BC0-4343-8893-ADA6533239B8}" srcOrd="0" destOrd="3" presId="urn:microsoft.com/office/officeart/2005/8/layout/hProcess7"/>
    <dgm:cxn modelId="{99F14847-5545-7043-B78B-84342D5E7B19}" type="presOf" srcId="{669EB15C-B58B-3843-8B78-8A8BAA35F012}" destId="{A99F78FD-E080-5A4E-9641-3FC38AC9A3C5}" srcOrd="0" destOrd="5" presId="urn:microsoft.com/office/officeart/2005/8/layout/hProcess7"/>
    <dgm:cxn modelId="{74F5029A-1285-3645-AF27-F4D4EB837629}" type="presOf" srcId="{8D05D14F-BD27-A549-B5DC-BB5983D53C68}" destId="{D87CFD39-9BC0-4343-8893-ADA6533239B8}" srcOrd="0" destOrd="5" presId="urn:microsoft.com/office/officeart/2005/8/layout/hProcess7"/>
    <dgm:cxn modelId="{D77A66F1-321F-8E44-9069-4A027B111948}" type="presOf" srcId="{BBB91EED-94A6-5245-8519-60151C4535E4}" destId="{A99F78FD-E080-5A4E-9641-3FC38AC9A3C5}" srcOrd="0" destOrd="0" presId="urn:microsoft.com/office/officeart/2005/8/layout/hProcess7"/>
    <dgm:cxn modelId="{B8697702-7589-F948-B144-95EE0939E48A}" type="presParOf" srcId="{1512ABA4-88E7-C44F-9413-A05E8877B3C0}" destId="{A3CC9B31-E6BA-8F4A-842E-DA73AAB70AD1}" srcOrd="0" destOrd="0" presId="urn:microsoft.com/office/officeart/2005/8/layout/hProcess7"/>
    <dgm:cxn modelId="{B98A53BD-AC29-3C4B-819C-217772E31073}" type="presParOf" srcId="{A3CC9B31-E6BA-8F4A-842E-DA73AAB70AD1}" destId="{3C412113-1485-CB48-9688-C83941AA7BFF}" srcOrd="0" destOrd="0" presId="urn:microsoft.com/office/officeart/2005/8/layout/hProcess7"/>
    <dgm:cxn modelId="{BCB4BB57-63E0-0042-A487-EFBE83F5F82D}" type="presParOf" srcId="{A3CC9B31-E6BA-8F4A-842E-DA73AAB70AD1}" destId="{AB1BB12E-2117-FE4C-8936-1E9AC9A5CF30}" srcOrd="1" destOrd="0" presId="urn:microsoft.com/office/officeart/2005/8/layout/hProcess7"/>
    <dgm:cxn modelId="{E4776591-7384-D647-AC2E-3D93235CB461}" type="presParOf" srcId="{A3CC9B31-E6BA-8F4A-842E-DA73AAB70AD1}" destId="{A99F78FD-E080-5A4E-9641-3FC38AC9A3C5}" srcOrd="2" destOrd="0" presId="urn:microsoft.com/office/officeart/2005/8/layout/hProcess7"/>
    <dgm:cxn modelId="{A70D7308-C6B7-7542-A09A-20A36C8CF5B6}" type="presParOf" srcId="{1512ABA4-88E7-C44F-9413-A05E8877B3C0}" destId="{9B400A24-A708-0F4E-B2D5-6BA18E6B6FD0}" srcOrd="1" destOrd="0" presId="urn:microsoft.com/office/officeart/2005/8/layout/hProcess7"/>
    <dgm:cxn modelId="{CDAE9A1E-0E31-FB4C-9681-FD5494BA631E}" type="presParOf" srcId="{1512ABA4-88E7-C44F-9413-A05E8877B3C0}" destId="{0E12AE46-449A-E54C-BB87-88A7DF0B1D5A}" srcOrd="2" destOrd="0" presId="urn:microsoft.com/office/officeart/2005/8/layout/hProcess7"/>
    <dgm:cxn modelId="{AAED5439-FC7C-4849-A644-EC440DD839CB}" type="presParOf" srcId="{0E12AE46-449A-E54C-BB87-88A7DF0B1D5A}" destId="{17A21186-AC28-8143-ABD3-6A8CECF3874E}" srcOrd="0" destOrd="0" presId="urn:microsoft.com/office/officeart/2005/8/layout/hProcess7"/>
    <dgm:cxn modelId="{D49DC9C6-1E3E-8344-B7E5-960677A42C11}" type="presParOf" srcId="{0E12AE46-449A-E54C-BB87-88A7DF0B1D5A}" destId="{496588D2-028D-AE49-AC95-A2D07D47ADE6}" srcOrd="1" destOrd="0" presId="urn:microsoft.com/office/officeart/2005/8/layout/hProcess7"/>
    <dgm:cxn modelId="{F566DAAA-0A4B-4F4A-9889-9B82434CC9B4}" type="presParOf" srcId="{0E12AE46-449A-E54C-BB87-88A7DF0B1D5A}" destId="{BA18505B-BC73-6D4B-8237-221585BAC740}" srcOrd="2" destOrd="0" presId="urn:microsoft.com/office/officeart/2005/8/layout/hProcess7"/>
    <dgm:cxn modelId="{01BBA59A-681E-C44B-979E-FA514E970D93}" type="presParOf" srcId="{1512ABA4-88E7-C44F-9413-A05E8877B3C0}" destId="{9681F2AD-4569-7149-B5C3-BF1DC81A1936}" srcOrd="3" destOrd="0" presId="urn:microsoft.com/office/officeart/2005/8/layout/hProcess7"/>
    <dgm:cxn modelId="{AB56581D-A1CC-9F42-A138-E79FDB87554B}" type="presParOf" srcId="{1512ABA4-88E7-C44F-9413-A05E8877B3C0}" destId="{D03BFB45-6425-1646-AF8C-FC4406FEA41D}" srcOrd="4" destOrd="0" presId="urn:microsoft.com/office/officeart/2005/8/layout/hProcess7"/>
    <dgm:cxn modelId="{5DE65C25-D5FB-5A4D-820F-769BBA796259}" type="presParOf" srcId="{D03BFB45-6425-1646-AF8C-FC4406FEA41D}" destId="{3E8F222A-271C-5A44-B503-7897BF9AF905}" srcOrd="0" destOrd="0" presId="urn:microsoft.com/office/officeart/2005/8/layout/hProcess7"/>
    <dgm:cxn modelId="{6CA2678F-696F-C946-91CE-0665FC0E5A3A}" type="presParOf" srcId="{D03BFB45-6425-1646-AF8C-FC4406FEA41D}" destId="{9F150497-CB40-3E40-B127-7978DA0A4290}" srcOrd="1" destOrd="0" presId="urn:microsoft.com/office/officeart/2005/8/layout/hProcess7"/>
    <dgm:cxn modelId="{B1CCFDDC-1ED4-4245-B757-A4A08892B6DF}" type="presParOf" srcId="{D03BFB45-6425-1646-AF8C-FC4406FEA41D}" destId="{D87CFD39-9BC0-4343-8893-ADA6533239B8}" srcOrd="2" destOrd="0" presId="urn:microsoft.com/office/officeart/2005/8/layout/hProcess7"/>
    <dgm:cxn modelId="{8EEDC8CF-4CDB-C947-B3ED-2920F13C532D}" type="presParOf" srcId="{1512ABA4-88E7-C44F-9413-A05E8877B3C0}" destId="{894E2A0D-C290-F844-83C5-1566109D180D}" srcOrd="5" destOrd="0" presId="urn:microsoft.com/office/officeart/2005/8/layout/hProcess7"/>
    <dgm:cxn modelId="{75375E8B-59C5-624D-9727-5ECA3C8EC2E0}" type="presParOf" srcId="{1512ABA4-88E7-C44F-9413-A05E8877B3C0}" destId="{4C38B0F4-39F6-AA4D-ACF6-381C3CF64031}" srcOrd="6" destOrd="0" presId="urn:microsoft.com/office/officeart/2005/8/layout/hProcess7"/>
    <dgm:cxn modelId="{871C9BAC-240E-484D-ACBB-6068488169DA}" type="presParOf" srcId="{4C38B0F4-39F6-AA4D-ACF6-381C3CF64031}" destId="{29437CD3-08CA-B24E-B9E7-800117954D58}" srcOrd="0" destOrd="0" presId="urn:microsoft.com/office/officeart/2005/8/layout/hProcess7"/>
    <dgm:cxn modelId="{A9BF92B0-5642-C942-B2FA-6E1E33904714}" type="presParOf" srcId="{4C38B0F4-39F6-AA4D-ACF6-381C3CF64031}" destId="{8A310C17-1384-9D4F-97D9-EE92A3C80005}" srcOrd="1" destOrd="0" presId="urn:microsoft.com/office/officeart/2005/8/layout/hProcess7"/>
    <dgm:cxn modelId="{570F5227-5BCC-9B49-B6AE-054F1557FADA}" type="presParOf" srcId="{4C38B0F4-39F6-AA4D-ACF6-381C3CF64031}" destId="{47F5858C-261A-754E-96A7-B8C3744D9862}" srcOrd="2" destOrd="0" presId="urn:microsoft.com/office/officeart/2005/8/layout/hProcess7"/>
    <dgm:cxn modelId="{7CB1F591-DAAB-0C4D-B164-373EBB5F7ECC}" type="presParOf" srcId="{1512ABA4-88E7-C44F-9413-A05E8877B3C0}" destId="{99E7E7D5-2CB2-3946-84E1-A795A6AC2D6A}" srcOrd="7" destOrd="0" presId="urn:microsoft.com/office/officeart/2005/8/layout/hProcess7"/>
    <dgm:cxn modelId="{F69C54D7-025B-124F-8CE2-4B2B0DBA3CAA}" type="presParOf" srcId="{1512ABA4-88E7-C44F-9413-A05E8877B3C0}" destId="{C7A32CD5-D173-C449-B6F6-790212189FEB}" srcOrd="8" destOrd="0" presId="urn:microsoft.com/office/officeart/2005/8/layout/hProcess7"/>
    <dgm:cxn modelId="{07A84CFF-8694-204D-ACF0-40F112B45C6E}" type="presParOf" srcId="{C7A32CD5-D173-C449-B6F6-790212189FEB}" destId="{E4179F57-782A-3A4A-854F-D33537333AB5}" srcOrd="0" destOrd="0" presId="urn:microsoft.com/office/officeart/2005/8/layout/hProcess7"/>
    <dgm:cxn modelId="{851C7747-FACB-2944-9D1D-1574673B7864}" type="presParOf" srcId="{C7A32CD5-D173-C449-B6F6-790212189FEB}" destId="{0006C781-CEC4-A843-BC6E-0B42037F593F}" srcOrd="1" destOrd="0" presId="urn:microsoft.com/office/officeart/2005/8/layout/hProcess7"/>
    <dgm:cxn modelId="{2A8CA7AA-B311-2A4B-BAC6-9A6E127DBFBB}" type="presParOf" srcId="{C7A32CD5-D173-C449-B6F6-790212189FEB}" destId="{9ACF117D-AEC6-0C45-BDF0-76FD99DBFCB6}" srcOrd="2" destOrd="0" presId="urn:microsoft.com/office/officeart/2005/8/layout/hProcess7"/>
    <dgm:cxn modelId="{49BC7CEA-11CD-5649-8F7A-60A5C4B50CB0}" type="presParOf" srcId="{1512ABA4-88E7-C44F-9413-A05E8877B3C0}" destId="{AE8C30F6-88C4-3443-9072-25A307E94DCC}" srcOrd="9" destOrd="0" presId="urn:microsoft.com/office/officeart/2005/8/layout/hProcess7"/>
    <dgm:cxn modelId="{33AEE871-8DD7-9B4B-9316-AB3DC525B3D4}" type="presParOf" srcId="{1512ABA4-88E7-C44F-9413-A05E8877B3C0}" destId="{9211A89C-CAC4-B449-89BA-204FEC8A0F82}" srcOrd="10" destOrd="0" presId="urn:microsoft.com/office/officeart/2005/8/layout/hProcess7"/>
    <dgm:cxn modelId="{DF490837-8A7B-B948-B3F7-60191D624D9E}" type="presParOf" srcId="{9211A89C-CAC4-B449-89BA-204FEC8A0F82}" destId="{BC68EF87-4E76-0241-8563-9EB17C02FB6E}" srcOrd="0" destOrd="0" presId="urn:microsoft.com/office/officeart/2005/8/layout/hProcess7"/>
    <dgm:cxn modelId="{2556C18F-C68C-344F-BF76-E1384B71613A}" type="presParOf" srcId="{9211A89C-CAC4-B449-89BA-204FEC8A0F82}" destId="{BBC52586-BC0C-0B49-9227-6A11777DB03D}" srcOrd="1" destOrd="0" presId="urn:microsoft.com/office/officeart/2005/8/layout/hProcess7"/>
    <dgm:cxn modelId="{61DF9630-191A-9049-89B6-10FC016E26E1}" type="presParOf" srcId="{9211A89C-CAC4-B449-89BA-204FEC8A0F82}" destId="{4097E50D-EA7E-364D-BB42-4A37BEE65A1C}" srcOrd="2" destOrd="0" presId="urn:microsoft.com/office/officeart/2005/8/layout/hProcess7"/>
    <dgm:cxn modelId="{ABDB38D4-C241-E946-9B14-75A1D442A394}" type="presParOf" srcId="{1512ABA4-88E7-C44F-9413-A05E8877B3C0}" destId="{35D63EB7-67B5-414C-B307-A0E3324CB911}" srcOrd="11" destOrd="0" presId="urn:microsoft.com/office/officeart/2005/8/layout/hProcess7"/>
    <dgm:cxn modelId="{5C457982-65E3-604E-B029-2591414F8E7E}" type="presParOf" srcId="{1512ABA4-88E7-C44F-9413-A05E8877B3C0}" destId="{3B5F40D3-D9AE-3245-9237-ED8D2DF2B3D0}" srcOrd="12" destOrd="0" presId="urn:microsoft.com/office/officeart/2005/8/layout/hProcess7"/>
    <dgm:cxn modelId="{070F6BDD-0223-4D43-95E9-169FCE95585E}" type="presParOf" srcId="{3B5F40D3-D9AE-3245-9237-ED8D2DF2B3D0}" destId="{B2004C0E-9C4B-D741-A23C-98768B6FDB7B}" srcOrd="0" destOrd="0" presId="urn:microsoft.com/office/officeart/2005/8/layout/hProcess7"/>
    <dgm:cxn modelId="{A1F69993-DFE4-DA44-A050-4A4173389178}" type="presParOf" srcId="{3B5F40D3-D9AE-3245-9237-ED8D2DF2B3D0}" destId="{8F6BF6DC-8FE5-CF4D-B32D-67BE35103C04}" srcOrd="1" destOrd="0" presId="urn:microsoft.com/office/officeart/2005/8/layout/hProcess7"/>
    <dgm:cxn modelId="{FF39710A-B0E9-134D-85FF-B64C6D81D447}" type="presParOf" srcId="{3B5F40D3-D9AE-3245-9237-ED8D2DF2B3D0}" destId="{BC1E3569-ECAB-A646-B70E-B56C4FBF2A7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7861C-1BFD-2F45-812B-17DBF58A3508}" type="datetimeFigureOut">
              <a:rPr lang="en-US" smtClean="0"/>
              <a:pPr/>
              <a:t>9/17/2013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2D3AA-5D8A-A247-8836-25F58F4DEFFD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09144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8ACB3-EA61-D845-ADF3-E283024DCF1C}" type="datetimeFigureOut">
              <a:rPr lang="es-ES" smtClean="0"/>
              <a:pPr/>
              <a:t>17/09/2013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E2C9B-0AB0-FE4A-9940-A119D23DC6C0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643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2C9B-0AB0-FE4A-9940-A119D23DC6C0}" type="slidenum">
              <a:rPr lang="es-CL" smtClean="0"/>
              <a:pPr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328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5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2627784" y="4149080"/>
            <a:ext cx="6408713" cy="25922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 sz="2000" dirty="0" smtClean="0">
              <a:solidFill>
                <a:schemeClr val="bg1"/>
              </a:solidFill>
            </a:endParaRPr>
          </a:p>
        </p:txBody>
      </p:sp>
      <p:sp>
        <p:nvSpPr>
          <p:cNvPr id="8" name="3 Rectángulo"/>
          <p:cNvSpPr/>
          <p:nvPr userDrawn="1"/>
        </p:nvSpPr>
        <p:spPr>
          <a:xfrm>
            <a:off x="107504" y="4149080"/>
            <a:ext cx="2376264" cy="2592288"/>
          </a:xfrm>
          <a:prstGeom prst="rect">
            <a:avLst/>
          </a:prstGeom>
          <a:solidFill>
            <a:srgbClr val="97C5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533" y="21411"/>
            <a:ext cx="1749971" cy="887309"/>
          </a:xfrm>
          <a:prstGeom prst="rect">
            <a:avLst/>
          </a:prstGeom>
        </p:spPr>
      </p:pic>
      <p:sp>
        <p:nvSpPr>
          <p:cNvPr id="11" name="3 Rectángulo"/>
          <p:cNvSpPr/>
          <p:nvPr userDrawn="1"/>
        </p:nvSpPr>
        <p:spPr>
          <a:xfrm>
            <a:off x="107504" y="116632"/>
            <a:ext cx="2376264" cy="72008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27785" y="4149080"/>
            <a:ext cx="6397416" cy="936104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ctr">
              <a:defRPr sz="2800">
                <a:solidFill>
                  <a:srgbClr val="97C524"/>
                </a:solidFill>
                <a:latin typeface="+mj-lt"/>
              </a:defRPr>
            </a:lvl1pPr>
          </a:lstStyle>
          <a:p>
            <a:r>
              <a:rPr lang="es-ES_tradnl" noProof="0" smtClean="0"/>
              <a:t>Clic para editar título</a:t>
            </a:r>
            <a:endParaRPr lang="es-ES_tradnl" noProof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624400" y="5085183"/>
            <a:ext cx="6400800" cy="165618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noProof="0" smtClean="0"/>
              <a:t>Haga clic para modificar el estilo de subtítulo del patrón</a:t>
            </a:r>
            <a:endParaRPr lang="es-ES_tradnl" noProof="0"/>
          </a:p>
        </p:txBody>
      </p:sp>
      <p:sp>
        <p:nvSpPr>
          <p:cNvPr id="14" name="Marcador de posición de imagen 13"/>
          <p:cNvSpPr>
            <a:spLocks noGrp="1"/>
          </p:cNvSpPr>
          <p:nvPr>
            <p:ph type="pic" sz="quarter" idx="10" hasCustomPrompt="1"/>
          </p:nvPr>
        </p:nvSpPr>
        <p:spPr>
          <a:xfrm>
            <a:off x="2624138" y="115888"/>
            <a:ext cx="2452687" cy="7207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s-CL" dirty="0" smtClean="0"/>
              <a:t>Logo Cliente</a:t>
            </a:r>
            <a:endParaRPr lang="es-CL" dirty="0"/>
          </a:p>
        </p:txBody>
      </p:sp>
      <p:pic>
        <p:nvPicPr>
          <p:cNvPr id="15" name="Imagen 14" descr="TREN VERSION Office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t="14823" r="-127" b="5841"/>
          <a:stretch/>
        </p:blipFill>
        <p:spPr>
          <a:xfrm>
            <a:off x="106251" y="980727"/>
            <a:ext cx="8930245" cy="30321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objeto 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24" y="116632"/>
            <a:ext cx="5744204" cy="3829469"/>
          </a:xfrm>
          <a:prstGeom prst="rect">
            <a:avLst/>
          </a:prstGeom>
        </p:spPr>
      </p:pic>
      <p:sp>
        <p:nvSpPr>
          <p:cNvPr id="14" name="Marcador de posición de imagen 3"/>
          <p:cNvSpPr>
            <a:spLocks noGrp="1"/>
          </p:cNvSpPr>
          <p:nvPr>
            <p:ph type="pic" sz="quarter" idx="12" hasCustomPrompt="1"/>
          </p:nvPr>
        </p:nvSpPr>
        <p:spPr>
          <a:xfrm>
            <a:off x="362624" y="116633"/>
            <a:ext cx="5689598" cy="3858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0"/>
          </p:nvPr>
        </p:nvSpPr>
        <p:spPr>
          <a:xfrm>
            <a:off x="3923928" y="6448251"/>
            <a:ext cx="4604040" cy="365125"/>
          </a:xfrm>
        </p:spPr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‹#›</a:t>
            </a:fld>
            <a:endParaRPr lang="es-ES_tradnl" noProof="0" dirty="0"/>
          </a:p>
        </p:txBody>
      </p:sp>
      <p:pic>
        <p:nvPicPr>
          <p:cNvPr id="12" name="Picture 6"/>
          <p:cNvPicPr preferRelativeResize="0">
            <a:picLocks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" b="6353"/>
          <a:stretch/>
        </p:blipFill>
        <p:spPr bwMode="auto">
          <a:xfrm>
            <a:off x="6175376" y="2103102"/>
            <a:ext cx="2844800" cy="1843000"/>
          </a:xfrm>
          <a:prstGeom prst="rect">
            <a:avLst/>
          </a:prstGeom>
          <a:noFill/>
          <a:effectLst/>
        </p:spPr>
      </p:pic>
      <p:sp>
        <p:nvSpPr>
          <p:cNvPr id="17" name="Marcador de posición de imagen 17"/>
          <p:cNvSpPr>
            <a:spLocks noGrp="1"/>
          </p:cNvSpPr>
          <p:nvPr>
            <p:ph type="pic" sz="quarter" idx="14" hasCustomPrompt="1"/>
          </p:nvPr>
        </p:nvSpPr>
        <p:spPr>
          <a:xfrm>
            <a:off x="6175376" y="2103101"/>
            <a:ext cx="2844799" cy="18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5"/>
          </p:nvPr>
        </p:nvSpPr>
        <p:spPr>
          <a:xfrm>
            <a:off x="315913" y="3975124"/>
            <a:ext cx="8578850" cy="2262188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13" name="Rectangle 16"/>
          <p:cNvSpPr>
            <a:spLocks noChangeArrowheads="1"/>
          </p:cNvSpPr>
          <p:nvPr userDrawn="1"/>
        </p:nvSpPr>
        <p:spPr bwMode="auto">
          <a:xfrm>
            <a:off x="107504" y="116632"/>
            <a:ext cx="144016" cy="6624736"/>
          </a:xfrm>
          <a:prstGeom prst="rect">
            <a:avLst/>
          </a:prstGeom>
          <a:solidFill>
            <a:srgbClr val="97C524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srgbClr val="78B8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0" b="3138"/>
          <a:stretch/>
        </p:blipFill>
        <p:spPr>
          <a:xfrm>
            <a:off x="6175376" y="116632"/>
            <a:ext cx="2844800" cy="1898984"/>
          </a:xfrm>
          <a:prstGeom prst="rect">
            <a:avLst/>
          </a:prstGeom>
        </p:spPr>
      </p:pic>
      <p:sp>
        <p:nvSpPr>
          <p:cNvPr id="15" name="Marcador de posición de imagen 15"/>
          <p:cNvSpPr>
            <a:spLocks noGrp="1"/>
          </p:cNvSpPr>
          <p:nvPr>
            <p:ph type="pic" sz="quarter" idx="13" hasCustomPrompt="1"/>
          </p:nvPr>
        </p:nvSpPr>
        <p:spPr>
          <a:xfrm>
            <a:off x="6175376" y="116633"/>
            <a:ext cx="2844800" cy="18989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6862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objeto con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8" r="10850"/>
          <a:stretch/>
        </p:blipFill>
        <p:spPr>
          <a:xfrm>
            <a:off x="6641397" y="102660"/>
            <a:ext cx="2397828" cy="2402412"/>
          </a:xfrm>
          <a:prstGeom prst="rect">
            <a:avLst/>
          </a:prstGeom>
        </p:spPr>
      </p:pic>
      <p:sp>
        <p:nvSpPr>
          <p:cNvPr id="17" name="Marcador de posición de imagen 15"/>
          <p:cNvSpPr>
            <a:spLocks noGrp="1"/>
          </p:cNvSpPr>
          <p:nvPr>
            <p:ph type="pic" sz="quarter" idx="14" hasCustomPrompt="1"/>
          </p:nvPr>
        </p:nvSpPr>
        <p:spPr>
          <a:xfrm>
            <a:off x="6641397" y="116631"/>
            <a:ext cx="2397827" cy="2388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6"/>
          <a:stretch/>
        </p:blipFill>
        <p:spPr>
          <a:xfrm>
            <a:off x="324222" y="116632"/>
            <a:ext cx="2458040" cy="2388443"/>
          </a:xfrm>
          <a:prstGeom prst="rect">
            <a:avLst/>
          </a:prstGeom>
        </p:spPr>
      </p:pic>
      <p:sp>
        <p:nvSpPr>
          <p:cNvPr id="14" name="Marcador de posición de imagen 3"/>
          <p:cNvSpPr>
            <a:spLocks noGrp="1"/>
          </p:cNvSpPr>
          <p:nvPr>
            <p:ph type="pic" sz="quarter" idx="12" hasCustomPrompt="1"/>
          </p:nvPr>
        </p:nvSpPr>
        <p:spPr>
          <a:xfrm>
            <a:off x="323852" y="115886"/>
            <a:ext cx="2458410" cy="2389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48"/>
          <a:stretch/>
        </p:blipFill>
        <p:spPr>
          <a:xfrm>
            <a:off x="2884488" y="115886"/>
            <a:ext cx="3658753" cy="2389213"/>
          </a:xfrm>
          <a:prstGeom prst="rect">
            <a:avLst/>
          </a:prstGeom>
        </p:spPr>
      </p:pic>
      <p:sp>
        <p:nvSpPr>
          <p:cNvPr id="15" name="Marcador de posición de imagen 13"/>
          <p:cNvSpPr>
            <a:spLocks noGrp="1"/>
          </p:cNvSpPr>
          <p:nvPr>
            <p:ph type="pic" sz="quarter" idx="13" hasCustomPrompt="1"/>
          </p:nvPr>
        </p:nvSpPr>
        <p:spPr>
          <a:xfrm>
            <a:off x="2884489" y="115886"/>
            <a:ext cx="3658752" cy="2389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0"/>
          </p:nvPr>
        </p:nvSpPr>
        <p:spPr>
          <a:xfrm>
            <a:off x="3923928" y="6448251"/>
            <a:ext cx="4604040" cy="365125"/>
          </a:xfrm>
        </p:spPr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‹#›</a:t>
            </a:fld>
            <a:endParaRPr lang="es-ES_tradnl" noProof="0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5"/>
          </p:nvPr>
        </p:nvSpPr>
        <p:spPr>
          <a:xfrm>
            <a:off x="324222" y="2505099"/>
            <a:ext cx="8578850" cy="3732213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13" name="Rectangle 16"/>
          <p:cNvSpPr>
            <a:spLocks noChangeArrowheads="1"/>
          </p:cNvSpPr>
          <p:nvPr userDrawn="1"/>
        </p:nvSpPr>
        <p:spPr bwMode="auto">
          <a:xfrm>
            <a:off x="107504" y="116632"/>
            <a:ext cx="144016" cy="6624736"/>
          </a:xfrm>
          <a:prstGeom prst="rect">
            <a:avLst/>
          </a:prstGeom>
          <a:solidFill>
            <a:srgbClr val="97C524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srgbClr val="78B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29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on título y 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8" r="16508"/>
          <a:stretch/>
        </p:blipFill>
        <p:spPr bwMode="auto">
          <a:xfrm>
            <a:off x="107504" y="119970"/>
            <a:ext cx="2376264" cy="2326440"/>
          </a:xfrm>
          <a:prstGeom prst="rect">
            <a:avLst/>
          </a:prstGeom>
          <a:noFill/>
        </p:spPr>
      </p:pic>
      <p:sp>
        <p:nvSpPr>
          <p:cNvPr id="13" name="Marcador de posición de imagen 13"/>
          <p:cNvSpPr>
            <a:spLocks noGrp="1"/>
          </p:cNvSpPr>
          <p:nvPr>
            <p:ph type="pic" sz="quarter" idx="14" hasCustomPrompt="1"/>
          </p:nvPr>
        </p:nvSpPr>
        <p:spPr>
          <a:xfrm>
            <a:off x="107280" y="115838"/>
            <a:ext cx="2376488" cy="2305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‹#›</a:t>
            </a:fld>
            <a:endParaRPr lang="es-ES_tradnl" noProof="0" dirty="0"/>
          </a:p>
        </p:txBody>
      </p:sp>
      <p:sp>
        <p:nvSpPr>
          <p:cNvPr id="11" name="3 Rectángulo"/>
          <p:cNvSpPr/>
          <p:nvPr userDrawn="1"/>
        </p:nvSpPr>
        <p:spPr>
          <a:xfrm>
            <a:off x="107504" y="2535311"/>
            <a:ext cx="2376264" cy="4206802"/>
          </a:xfrm>
          <a:prstGeom prst="rect">
            <a:avLst/>
          </a:prstGeom>
          <a:solidFill>
            <a:srgbClr val="97C5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7951" y="2535311"/>
            <a:ext cx="2375818" cy="42068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 marL="285750" indent="-285750"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s-ES_tradnl" noProof="0" smtClean="0"/>
              <a:t>Ingrese resumen de la lámina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5"/>
          </p:nvPr>
        </p:nvSpPr>
        <p:spPr>
          <a:xfrm>
            <a:off x="2555875" y="1557338"/>
            <a:ext cx="3097213" cy="4679974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14" name="Marcador de contenido 13"/>
          <p:cNvSpPr>
            <a:spLocks noGrp="1"/>
          </p:cNvSpPr>
          <p:nvPr>
            <p:ph sz="quarter" idx="16"/>
          </p:nvPr>
        </p:nvSpPr>
        <p:spPr>
          <a:xfrm>
            <a:off x="5797550" y="1557338"/>
            <a:ext cx="3105150" cy="4679950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16" name="Título 9"/>
          <p:cNvSpPr>
            <a:spLocks noGrp="1"/>
          </p:cNvSpPr>
          <p:nvPr>
            <p:ph type="title"/>
          </p:nvPr>
        </p:nvSpPr>
        <p:spPr>
          <a:xfrm>
            <a:off x="2555874" y="119970"/>
            <a:ext cx="6363837" cy="1221468"/>
          </a:xfrm>
        </p:spPr>
        <p:txBody>
          <a:bodyPr/>
          <a:lstStyle/>
          <a:p>
            <a:r>
              <a:rPr lang="es-ES_tradnl" noProof="0" smtClean="0"/>
              <a:t>Clic para editar título</a:t>
            </a:r>
            <a:endParaRPr lang="es-ES_tradnl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on 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‹#›</a:t>
            </a:fld>
            <a:endParaRPr lang="es-ES_tradnl" noProof="0" dirty="0"/>
          </a:p>
        </p:txBody>
      </p:sp>
      <p:sp>
        <p:nvSpPr>
          <p:cNvPr id="14" name="3 Rectángulo"/>
          <p:cNvSpPr/>
          <p:nvPr userDrawn="1"/>
        </p:nvSpPr>
        <p:spPr>
          <a:xfrm>
            <a:off x="107504" y="116633"/>
            <a:ext cx="2376264" cy="6625480"/>
          </a:xfrm>
          <a:prstGeom prst="rect">
            <a:avLst/>
          </a:prstGeom>
          <a:solidFill>
            <a:srgbClr val="97C5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7951" y="116633"/>
            <a:ext cx="2375818" cy="66254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 marL="285750" indent="-285750"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s-ES_tradnl" noProof="0" smtClean="0"/>
              <a:t>Ingrese resumen de la lámina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4"/>
          </p:nvPr>
        </p:nvSpPr>
        <p:spPr>
          <a:xfrm>
            <a:off x="2555875" y="116632"/>
            <a:ext cx="3097213" cy="6120655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5"/>
          </p:nvPr>
        </p:nvSpPr>
        <p:spPr>
          <a:xfrm>
            <a:off x="5797550" y="116632"/>
            <a:ext cx="3105150" cy="6120655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1666025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107504" y="116632"/>
            <a:ext cx="144016" cy="6624736"/>
          </a:xfrm>
          <a:prstGeom prst="rect">
            <a:avLst/>
          </a:prstGeom>
          <a:solidFill>
            <a:srgbClr val="97C524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srgbClr val="78B800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‹#›</a:t>
            </a:fld>
            <a:endParaRPr lang="es-ES_tradnl" noProof="0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2"/>
          </p:nvPr>
        </p:nvSpPr>
        <p:spPr>
          <a:xfrm>
            <a:off x="323850" y="1557338"/>
            <a:ext cx="4176713" cy="4679950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12" name="Marcador de contenido 11"/>
          <p:cNvSpPr>
            <a:spLocks noGrp="1"/>
          </p:cNvSpPr>
          <p:nvPr>
            <p:ph sz="quarter" idx="13"/>
          </p:nvPr>
        </p:nvSpPr>
        <p:spPr>
          <a:xfrm>
            <a:off x="4718050" y="1557338"/>
            <a:ext cx="4184650" cy="4679950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2555874" y="119970"/>
            <a:ext cx="6363837" cy="1221468"/>
          </a:xfrm>
        </p:spPr>
        <p:txBody>
          <a:bodyPr/>
          <a:lstStyle/>
          <a:p>
            <a:r>
              <a:rPr lang="es-ES_tradnl" noProof="0" smtClean="0"/>
              <a:t>Clic para editar título</a:t>
            </a:r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1980041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si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107504" y="116632"/>
            <a:ext cx="144016" cy="6624736"/>
          </a:xfrm>
          <a:prstGeom prst="rect">
            <a:avLst/>
          </a:prstGeom>
          <a:solidFill>
            <a:srgbClr val="97C524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srgbClr val="78B800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‹#›</a:t>
            </a:fld>
            <a:endParaRPr lang="es-ES_tradnl" noProof="0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2"/>
          </p:nvPr>
        </p:nvSpPr>
        <p:spPr>
          <a:xfrm>
            <a:off x="323850" y="116632"/>
            <a:ext cx="4176713" cy="6120656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12" name="Marcador de contenido 11"/>
          <p:cNvSpPr>
            <a:spLocks noGrp="1"/>
          </p:cNvSpPr>
          <p:nvPr>
            <p:ph sz="quarter" idx="13"/>
          </p:nvPr>
        </p:nvSpPr>
        <p:spPr>
          <a:xfrm>
            <a:off x="4718050" y="116632"/>
            <a:ext cx="4184650" cy="6120656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958866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on 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‹#›</a:t>
            </a:fld>
            <a:endParaRPr lang="es-ES_tradnl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5"/>
          </p:nvPr>
        </p:nvSpPr>
        <p:spPr>
          <a:xfrm>
            <a:off x="323850" y="3975100"/>
            <a:ext cx="4176713" cy="2262187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6"/>
          </p:nvPr>
        </p:nvSpPr>
        <p:spPr>
          <a:xfrm>
            <a:off x="4718050" y="3975100"/>
            <a:ext cx="4184650" cy="2262187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24" y="116632"/>
            <a:ext cx="5744204" cy="3829469"/>
          </a:xfrm>
          <a:prstGeom prst="rect">
            <a:avLst/>
          </a:prstGeom>
        </p:spPr>
      </p:pic>
      <p:sp>
        <p:nvSpPr>
          <p:cNvPr id="14" name="Marcador de posición de imagen 3"/>
          <p:cNvSpPr>
            <a:spLocks noGrp="1"/>
          </p:cNvSpPr>
          <p:nvPr>
            <p:ph type="pic" sz="quarter" idx="12" hasCustomPrompt="1"/>
          </p:nvPr>
        </p:nvSpPr>
        <p:spPr>
          <a:xfrm>
            <a:off x="362624" y="116633"/>
            <a:ext cx="5689598" cy="3858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0" b="3138"/>
          <a:stretch/>
        </p:blipFill>
        <p:spPr>
          <a:xfrm>
            <a:off x="6175376" y="116632"/>
            <a:ext cx="2844800" cy="1898984"/>
          </a:xfrm>
          <a:prstGeom prst="rect">
            <a:avLst/>
          </a:prstGeom>
        </p:spPr>
      </p:pic>
      <p:sp>
        <p:nvSpPr>
          <p:cNvPr id="17" name="Marcador de posición de imagen 15"/>
          <p:cNvSpPr>
            <a:spLocks noGrp="1"/>
          </p:cNvSpPr>
          <p:nvPr>
            <p:ph type="pic" sz="quarter" idx="13" hasCustomPrompt="1"/>
          </p:nvPr>
        </p:nvSpPr>
        <p:spPr>
          <a:xfrm>
            <a:off x="6175376" y="116633"/>
            <a:ext cx="2844800" cy="18989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  <p:pic>
        <p:nvPicPr>
          <p:cNvPr id="15" name="Picture 6"/>
          <p:cNvPicPr preferRelativeResize="0">
            <a:picLocks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" b="6353"/>
          <a:stretch/>
        </p:blipFill>
        <p:spPr bwMode="auto">
          <a:xfrm>
            <a:off x="6175376" y="2103102"/>
            <a:ext cx="2844800" cy="1843000"/>
          </a:xfrm>
          <a:prstGeom prst="rect">
            <a:avLst/>
          </a:prstGeom>
          <a:noFill/>
          <a:effectLst/>
        </p:spPr>
      </p:pic>
      <p:sp>
        <p:nvSpPr>
          <p:cNvPr id="18" name="Marcador de posición de imagen 17"/>
          <p:cNvSpPr>
            <a:spLocks noGrp="1"/>
          </p:cNvSpPr>
          <p:nvPr>
            <p:ph type="pic" sz="quarter" idx="14" hasCustomPrompt="1"/>
          </p:nvPr>
        </p:nvSpPr>
        <p:spPr>
          <a:xfrm>
            <a:off x="6175376" y="2103101"/>
            <a:ext cx="2844799" cy="18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107504" y="116632"/>
            <a:ext cx="144016" cy="6624736"/>
          </a:xfrm>
          <a:prstGeom prst="rect">
            <a:avLst/>
          </a:prstGeom>
          <a:solidFill>
            <a:srgbClr val="97C524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srgbClr val="78B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01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on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‹#›</a:t>
            </a:fld>
            <a:endParaRPr lang="es-ES_tradnl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5"/>
          </p:nvPr>
        </p:nvSpPr>
        <p:spPr>
          <a:xfrm>
            <a:off x="355600" y="2505074"/>
            <a:ext cx="4144963" cy="3732214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6"/>
          </p:nvPr>
        </p:nvSpPr>
        <p:spPr>
          <a:xfrm>
            <a:off x="4718050" y="2505074"/>
            <a:ext cx="4184650" cy="3732214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6"/>
          <a:stretch/>
        </p:blipFill>
        <p:spPr>
          <a:xfrm>
            <a:off x="324222" y="116632"/>
            <a:ext cx="2458040" cy="2388443"/>
          </a:xfrm>
          <a:prstGeom prst="rect">
            <a:avLst/>
          </a:prstGeom>
        </p:spPr>
      </p:pic>
      <p:sp>
        <p:nvSpPr>
          <p:cNvPr id="15" name="Marcador de posición de imagen 3"/>
          <p:cNvSpPr>
            <a:spLocks noGrp="1"/>
          </p:cNvSpPr>
          <p:nvPr>
            <p:ph type="pic" sz="quarter" idx="12" hasCustomPrompt="1"/>
          </p:nvPr>
        </p:nvSpPr>
        <p:spPr>
          <a:xfrm>
            <a:off x="323852" y="115886"/>
            <a:ext cx="2458410" cy="2389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48"/>
          <a:stretch/>
        </p:blipFill>
        <p:spPr>
          <a:xfrm>
            <a:off x="2884488" y="115886"/>
            <a:ext cx="3658753" cy="2389213"/>
          </a:xfrm>
          <a:prstGeom prst="rect">
            <a:avLst/>
          </a:prstGeom>
        </p:spPr>
      </p:pic>
      <p:sp>
        <p:nvSpPr>
          <p:cNvPr id="23" name="Marcador de posición de imagen 13"/>
          <p:cNvSpPr>
            <a:spLocks noGrp="1"/>
          </p:cNvSpPr>
          <p:nvPr>
            <p:ph type="pic" sz="quarter" idx="13" hasCustomPrompt="1"/>
          </p:nvPr>
        </p:nvSpPr>
        <p:spPr>
          <a:xfrm>
            <a:off x="2884489" y="115886"/>
            <a:ext cx="3658752" cy="2389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8" r="10850"/>
          <a:stretch/>
        </p:blipFill>
        <p:spPr>
          <a:xfrm>
            <a:off x="6641397" y="102660"/>
            <a:ext cx="2397828" cy="2402412"/>
          </a:xfrm>
          <a:prstGeom prst="rect">
            <a:avLst/>
          </a:prstGeom>
        </p:spPr>
      </p:pic>
      <p:sp>
        <p:nvSpPr>
          <p:cNvPr id="24" name="Marcador de posición de imagen 15"/>
          <p:cNvSpPr>
            <a:spLocks noGrp="1"/>
          </p:cNvSpPr>
          <p:nvPr>
            <p:ph type="pic" sz="quarter" idx="14" hasCustomPrompt="1"/>
          </p:nvPr>
        </p:nvSpPr>
        <p:spPr>
          <a:xfrm>
            <a:off x="6641397" y="116631"/>
            <a:ext cx="2397827" cy="2388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107504" y="116632"/>
            <a:ext cx="144016" cy="6624736"/>
          </a:xfrm>
          <a:prstGeom prst="rect">
            <a:avLst/>
          </a:prstGeom>
          <a:solidFill>
            <a:srgbClr val="97C524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srgbClr val="78B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01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Horizontal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107504" y="116632"/>
            <a:ext cx="144016" cy="6624736"/>
          </a:xfrm>
          <a:prstGeom prst="rect">
            <a:avLst/>
          </a:prstGeom>
          <a:solidFill>
            <a:srgbClr val="97C524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srgbClr val="78B800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‹#›</a:t>
            </a:fld>
            <a:endParaRPr lang="es-ES_tradnl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2"/>
          </p:nvPr>
        </p:nvSpPr>
        <p:spPr>
          <a:xfrm>
            <a:off x="323850" y="1557338"/>
            <a:ext cx="8578850" cy="1152525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13"/>
          </p:nvPr>
        </p:nvSpPr>
        <p:spPr>
          <a:xfrm>
            <a:off x="323850" y="2709863"/>
            <a:ext cx="8578850" cy="3527425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0" smtClean="0"/>
              <a:t>Clic para editar título</a:t>
            </a:r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267737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107504" y="116632"/>
            <a:ext cx="144016" cy="6624736"/>
          </a:xfrm>
          <a:prstGeom prst="rect">
            <a:avLst/>
          </a:prstGeom>
          <a:solidFill>
            <a:srgbClr val="97C524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srgbClr val="78B800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‹#›</a:t>
            </a:fld>
            <a:endParaRPr lang="es-ES_tradnl" noProof="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0" smtClean="0"/>
              <a:t>Clic para editar título</a:t>
            </a:r>
            <a:endParaRPr lang="es-ES_tradnl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107504" y="116632"/>
            <a:ext cx="1152128" cy="6624736"/>
          </a:xfrm>
          <a:prstGeom prst="rect">
            <a:avLst/>
          </a:prstGeom>
          <a:solidFill>
            <a:schemeClr val="accent4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srgbClr val="78B800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0" smtClean="0"/>
              <a:t>Clic para editar título</a:t>
            </a:r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4147273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107504" y="116632"/>
            <a:ext cx="144016" cy="6624736"/>
          </a:xfrm>
          <a:prstGeom prst="rect">
            <a:avLst/>
          </a:prstGeom>
          <a:solidFill>
            <a:srgbClr val="97C524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srgbClr val="78B8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‹#›</a:t>
            </a:fld>
            <a:endParaRPr lang="es-ES_tradnl" noProof="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3" r="44969" b="4138"/>
          <a:stretch/>
        </p:blipFill>
        <p:spPr>
          <a:xfrm>
            <a:off x="342332" y="528701"/>
            <a:ext cx="3848923" cy="36257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99" y="4258779"/>
            <a:ext cx="2040156" cy="20401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3"/>
          <a:stretch/>
        </p:blipFill>
        <p:spPr>
          <a:xfrm>
            <a:off x="342331" y="4258779"/>
            <a:ext cx="1684415" cy="2040156"/>
          </a:xfrm>
          <a:prstGeom prst="rect">
            <a:avLst/>
          </a:prstGeom>
        </p:spPr>
      </p:pic>
      <p:pic>
        <p:nvPicPr>
          <p:cNvPr id="11" name="7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46" y="5414926"/>
            <a:ext cx="2739482" cy="1389033"/>
          </a:xfrm>
          <a:prstGeom prst="rect">
            <a:avLst/>
          </a:prstGeom>
        </p:spPr>
      </p:pic>
      <p:sp>
        <p:nvSpPr>
          <p:cNvPr id="12" name="Rectangle 16"/>
          <p:cNvSpPr>
            <a:spLocks noChangeArrowheads="1"/>
          </p:cNvSpPr>
          <p:nvPr userDrawn="1"/>
        </p:nvSpPr>
        <p:spPr bwMode="auto">
          <a:xfrm>
            <a:off x="107504" y="116632"/>
            <a:ext cx="144016" cy="6624736"/>
          </a:xfrm>
          <a:prstGeom prst="rect">
            <a:avLst/>
          </a:prstGeom>
          <a:solidFill>
            <a:srgbClr val="97C524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srgbClr val="78B800"/>
              </a:solidFill>
            </a:endParaRPr>
          </a:p>
        </p:txBody>
      </p:sp>
      <p:sp>
        <p:nvSpPr>
          <p:cNvPr id="7" name="CuadroTexto 6"/>
          <p:cNvSpPr txBox="1"/>
          <p:nvPr userDrawn="1"/>
        </p:nvSpPr>
        <p:spPr>
          <a:xfrm>
            <a:off x="2855903" y="6228020"/>
            <a:ext cx="145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noProof="0" dirty="0" smtClean="0">
                <a:solidFill>
                  <a:srgbClr val="595959"/>
                </a:solidFill>
              </a:rPr>
              <a:t>www.holos.cl</a:t>
            </a:r>
            <a:endParaRPr lang="es-ES_tradnl" noProof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7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r="48011"/>
          <a:stretch/>
        </p:blipFill>
        <p:spPr>
          <a:xfrm>
            <a:off x="2627784" y="4148980"/>
            <a:ext cx="1800225" cy="2592388"/>
          </a:xfrm>
          <a:prstGeom prst="rect">
            <a:avLst/>
          </a:prstGeom>
        </p:spPr>
      </p:pic>
      <p:sp>
        <p:nvSpPr>
          <p:cNvPr id="25" name="Marcador de posición de imagen 24"/>
          <p:cNvSpPr>
            <a:spLocks noGrp="1"/>
          </p:cNvSpPr>
          <p:nvPr>
            <p:ph type="pic" sz="quarter" idx="13" hasCustomPrompt="1"/>
          </p:nvPr>
        </p:nvSpPr>
        <p:spPr>
          <a:xfrm>
            <a:off x="2627784" y="4148980"/>
            <a:ext cx="1800225" cy="2592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kumimoji="0" lang="es-CL" sz="1800" b="0" i="0" u="none" strike="noStrike" kern="1200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" b="4281"/>
          <a:stretch/>
        </p:blipFill>
        <p:spPr>
          <a:xfrm>
            <a:off x="2627784" y="115888"/>
            <a:ext cx="6419823" cy="3925887"/>
          </a:xfrm>
          <a:prstGeom prst="rect">
            <a:avLst/>
          </a:prstGeom>
        </p:spPr>
      </p:pic>
      <p:sp>
        <p:nvSpPr>
          <p:cNvPr id="23" name="Marcador de posición de imagen 22"/>
          <p:cNvSpPr>
            <a:spLocks noGrp="1"/>
          </p:cNvSpPr>
          <p:nvPr>
            <p:ph type="pic" sz="quarter" idx="12" hasCustomPrompt="1"/>
          </p:nvPr>
        </p:nvSpPr>
        <p:spPr>
          <a:xfrm>
            <a:off x="2627313" y="115888"/>
            <a:ext cx="6408737" cy="39258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kumimoji="0" lang="es-CL" sz="1800" b="0" i="0" u="none" strike="noStrike" kern="1200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  <p:sp>
        <p:nvSpPr>
          <p:cNvPr id="9" name="3 Rectángulo"/>
          <p:cNvSpPr/>
          <p:nvPr userDrawn="1"/>
        </p:nvSpPr>
        <p:spPr>
          <a:xfrm>
            <a:off x="107504" y="116632"/>
            <a:ext cx="2376264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/>
          <p:cNvSpPr/>
          <p:nvPr userDrawn="1"/>
        </p:nvSpPr>
        <p:spPr>
          <a:xfrm>
            <a:off x="4572000" y="4149080"/>
            <a:ext cx="4464496" cy="25922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 sz="2800" dirty="0" smtClean="0">
              <a:solidFill>
                <a:schemeClr val="accent6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0" y="4149080"/>
            <a:ext cx="4464496" cy="936103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ctr">
              <a:defRPr lang="es-ES" sz="2400" kern="1200" dirty="0" smtClean="0">
                <a:solidFill>
                  <a:srgbClr val="97C52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noProof="0" smtClean="0"/>
              <a:t>Clic para editar título</a:t>
            </a:r>
            <a:endParaRPr lang="es-ES_tradnl" noProof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1999" y="5081363"/>
            <a:ext cx="4475609" cy="1660005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ctr">
              <a:buNone/>
              <a:defRPr lang="es-ES" sz="1800" kern="1200" dirty="0" smtClean="0">
                <a:solidFill>
                  <a:srgbClr val="BFBFB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noProof="0" smtClean="0"/>
              <a:t>Haga clic para modificar el estilo de texto del patrón</a:t>
            </a:r>
          </a:p>
        </p:txBody>
      </p:sp>
      <p:sp>
        <p:nvSpPr>
          <p:cNvPr id="11" name="Marcador de texto 20"/>
          <p:cNvSpPr>
            <a:spLocks noGrp="1"/>
          </p:cNvSpPr>
          <p:nvPr>
            <p:ph type="body" sz="quarter" idx="11" hasCustomPrompt="1"/>
          </p:nvPr>
        </p:nvSpPr>
        <p:spPr>
          <a:xfrm>
            <a:off x="-324543" y="4221088"/>
            <a:ext cx="2842219" cy="252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s-CL" sz="20000" kern="100" spc="-100" dirty="0">
                <a:ln w="3175">
                  <a:solidFill>
                    <a:schemeClr val="bg1"/>
                  </a:solidFill>
                </a:ln>
                <a:noFill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_tradnl" noProof="0" smtClean="0"/>
              <a:t>##</a:t>
            </a:r>
            <a:endParaRPr lang="es-ES_tradnl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objeto con título y 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8" r="16508"/>
          <a:stretch/>
        </p:blipFill>
        <p:spPr bwMode="auto">
          <a:xfrm>
            <a:off x="107504" y="119970"/>
            <a:ext cx="2376264" cy="2326440"/>
          </a:xfrm>
          <a:prstGeom prst="rect">
            <a:avLst/>
          </a:prstGeom>
          <a:noFill/>
        </p:spPr>
      </p:pic>
      <p:sp>
        <p:nvSpPr>
          <p:cNvPr id="14" name="Marcador de posición de imagen 13"/>
          <p:cNvSpPr>
            <a:spLocks noGrp="1"/>
          </p:cNvSpPr>
          <p:nvPr>
            <p:ph type="pic" sz="quarter" idx="13" hasCustomPrompt="1"/>
          </p:nvPr>
        </p:nvSpPr>
        <p:spPr>
          <a:xfrm>
            <a:off x="107951" y="119970"/>
            <a:ext cx="2375817" cy="2300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‹#›</a:t>
            </a:fld>
            <a:endParaRPr lang="es-ES_tradnl" noProof="0" dirty="0"/>
          </a:p>
        </p:txBody>
      </p:sp>
      <p:sp>
        <p:nvSpPr>
          <p:cNvPr id="10" name="3 Rectángulo"/>
          <p:cNvSpPr/>
          <p:nvPr userDrawn="1"/>
        </p:nvSpPr>
        <p:spPr>
          <a:xfrm>
            <a:off x="107504" y="2535311"/>
            <a:ext cx="2376264" cy="4206802"/>
          </a:xfrm>
          <a:prstGeom prst="rect">
            <a:avLst/>
          </a:prstGeom>
          <a:solidFill>
            <a:srgbClr val="97C5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107951" y="2535311"/>
            <a:ext cx="2375818" cy="42068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 marL="285750" indent="-285750"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s-ES_tradnl" dirty="0" smtClean="0"/>
              <a:t>Ingrese resumen de la lámina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4"/>
          </p:nvPr>
        </p:nvSpPr>
        <p:spPr>
          <a:xfrm>
            <a:off x="2555874" y="1557338"/>
            <a:ext cx="6347198" cy="4679974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0" smtClean="0"/>
              <a:t>Clic para editar título</a:t>
            </a:r>
            <a:endParaRPr lang="es-ES_tradnl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objeto con título y resumen si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‹#›</a:t>
            </a:fld>
            <a:endParaRPr lang="es-ES_tradnl" noProof="0" dirty="0"/>
          </a:p>
        </p:txBody>
      </p:sp>
      <p:sp>
        <p:nvSpPr>
          <p:cNvPr id="10" name="3 Rectángulo"/>
          <p:cNvSpPr/>
          <p:nvPr userDrawn="1"/>
        </p:nvSpPr>
        <p:spPr>
          <a:xfrm>
            <a:off x="107504" y="119970"/>
            <a:ext cx="2376264" cy="6622143"/>
          </a:xfrm>
          <a:prstGeom prst="rect">
            <a:avLst/>
          </a:prstGeom>
          <a:solidFill>
            <a:srgbClr val="97C5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107951" y="119970"/>
            <a:ext cx="2375818" cy="66221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 marL="285750" indent="-285750"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s-ES_tradnl" dirty="0" smtClean="0"/>
              <a:t>Ingrese resumen de la lámina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4"/>
          </p:nvPr>
        </p:nvSpPr>
        <p:spPr>
          <a:xfrm>
            <a:off x="2555874" y="1557338"/>
            <a:ext cx="6347198" cy="4679974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0" smtClean="0"/>
              <a:t>Clic para editar título</a:t>
            </a:r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6340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objeto con 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Rectángulo"/>
          <p:cNvSpPr/>
          <p:nvPr userDrawn="1"/>
        </p:nvSpPr>
        <p:spPr>
          <a:xfrm>
            <a:off x="107504" y="116633"/>
            <a:ext cx="2376264" cy="6625480"/>
          </a:xfrm>
          <a:prstGeom prst="rect">
            <a:avLst/>
          </a:prstGeom>
          <a:solidFill>
            <a:srgbClr val="97C52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‹#›</a:t>
            </a:fld>
            <a:endParaRPr lang="es-ES_tradnl" noProof="0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107951" y="116633"/>
            <a:ext cx="2375818" cy="66254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 marL="285750" indent="-285750"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s-ES_tradnl" noProof="0" smtClean="0"/>
              <a:t>Ingrese resumen de la lámina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2555875" y="115888"/>
            <a:ext cx="6346825" cy="6121400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3940680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objet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107504" y="116632"/>
            <a:ext cx="144016" cy="6624736"/>
          </a:xfrm>
          <a:prstGeom prst="rect">
            <a:avLst/>
          </a:prstGeom>
          <a:solidFill>
            <a:srgbClr val="97C524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srgbClr val="78B800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‹#›</a:t>
            </a:fld>
            <a:endParaRPr lang="es-ES_tradnl" noProof="0" dirty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0" smtClean="0"/>
              <a:t>Clic para editar título</a:t>
            </a:r>
            <a:endParaRPr lang="es-ES_tradnl" noProof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323850" y="1557338"/>
            <a:ext cx="8578850" cy="4679974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998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objeto si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107504" y="116632"/>
            <a:ext cx="144016" cy="6624736"/>
          </a:xfrm>
          <a:prstGeom prst="rect">
            <a:avLst/>
          </a:prstGeom>
          <a:solidFill>
            <a:srgbClr val="97C524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srgbClr val="78B800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‹#›</a:t>
            </a:fld>
            <a:endParaRPr lang="es-ES_tradnl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>
          <a:xfrm>
            <a:off x="323850" y="117475"/>
            <a:ext cx="8570913" cy="6119837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43421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objeto con título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8 Imagen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6"/>
          <a:stretch/>
        </p:blipFill>
        <p:spPr>
          <a:xfrm>
            <a:off x="323851" y="0"/>
            <a:ext cx="3491480" cy="6860659"/>
          </a:xfrm>
          <a:prstGeom prst="rect">
            <a:avLst/>
          </a:prstGeom>
        </p:spPr>
      </p:pic>
      <p:sp>
        <p:nvSpPr>
          <p:cNvPr id="4" name="Marcador de posición de imagen 3"/>
          <p:cNvSpPr>
            <a:spLocks noGrp="1"/>
          </p:cNvSpPr>
          <p:nvPr>
            <p:ph type="pic" sz="quarter" idx="12" hasCustomPrompt="1"/>
          </p:nvPr>
        </p:nvSpPr>
        <p:spPr>
          <a:xfrm>
            <a:off x="323851" y="0"/>
            <a:ext cx="3491480" cy="6860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CL" dirty="0" smtClean="0"/>
              <a:t>…</a:t>
            </a:r>
            <a:endParaRPr lang="es-CL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0"/>
          </p:nvPr>
        </p:nvSpPr>
        <p:spPr>
          <a:xfrm>
            <a:off x="3886200" y="6448251"/>
            <a:ext cx="4641768" cy="365125"/>
          </a:xfrm>
        </p:spPr>
        <p:txBody>
          <a:bodyPr/>
          <a:lstStyle/>
          <a:p>
            <a:r>
              <a:rPr lang="es-ES_tradnl" noProof="0" dirty="0" smtClean="0"/>
              <a:t>Texto para Pie de Página</a:t>
            </a:r>
            <a:endParaRPr lang="es-ES_tradnl" noProof="0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ES_tradnl" noProof="0" smtClean="0"/>
              <a:pPr/>
              <a:t>‹#›</a:t>
            </a:fld>
            <a:endParaRPr lang="es-ES_tradnl" noProof="0" dirty="0"/>
          </a:p>
        </p:txBody>
      </p:sp>
      <p:sp>
        <p:nvSpPr>
          <p:cNvPr id="13" name="Rectangle 16"/>
          <p:cNvSpPr>
            <a:spLocks noChangeArrowheads="1"/>
          </p:cNvSpPr>
          <p:nvPr userDrawn="1"/>
        </p:nvSpPr>
        <p:spPr bwMode="auto">
          <a:xfrm>
            <a:off x="107504" y="116632"/>
            <a:ext cx="144016" cy="6624736"/>
          </a:xfrm>
          <a:prstGeom prst="rect">
            <a:avLst/>
          </a:prstGeom>
          <a:solidFill>
            <a:srgbClr val="97C524"/>
          </a:solidFill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s-CL" dirty="0">
              <a:solidFill>
                <a:srgbClr val="78B800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3"/>
          </p:nvPr>
        </p:nvSpPr>
        <p:spPr>
          <a:xfrm>
            <a:off x="3886200" y="1557338"/>
            <a:ext cx="5016501" cy="4679950"/>
          </a:xfrm>
        </p:spPr>
        <p:txBody>
          <a:bodyPr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886200" y="119970"/>
            <a:ext cx="5033511" cy="1221468"/>
          </a:xfrm>
        </p:spPr>
        <p:txBody>
          <a:bodyPr/>
          <a:lstStyle/>
          <a:p>
            <a:r>
              <a:rPr lang="es-ES_tradnl" noProof="0" smtClean="0"/>
              <a:t>Clic para editar título</a:t>
            </a:r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179560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13"/>
          <p:cNvSpPr>
            <a:spLocks noGrp="1"/>
          </p:cNvSpPr>
          <p:nvPr>
            <p:ph type="ftr" sz="quarter" idx="3"/>
          </p:nvPr>
        </p:nvSpPr>
        <p:spPr>
          <a:xfrm>
            <a:off x="3886200" y="6448251"/>
            <a:ext cx="4641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 noProof="0" smtClean="0"/>
              <a:t>Texto para Pie de Página</a:t>
            </a:r>
            <a:endParaRPr lang="es-CL" noProof="0"/>
          </a:p>
        </p:txBody>
      </p:sp>
      <p:sp>
        <p:nvSpPr>
          <p:cNvPr id="15" name="Marcador de número de diapositiva 14"/>
          <p:cNvSpPr>
            <a:spLocks noGrp="1"/>
          </p:cNvSpPr>
          <p:nvPr>
            <p:ph type="sldNum" sz="quarter" idx="4"/>
          </p:nvPr>
        </p:nvSpPr>
        <p:spPr>
          <a:xfrm>
            <a:off x="8527968" y="6237312"/>
            <a:ext cx="375104" cy="620688"/>
          </a:xfrm>
          <a:prstGeom prst="rect">
            <a:avLst/>
          </a:prstGeom>
          <a:solidFill>
            <a:srgbClr val="595959"/>
          </a:solidFill>
        </p:spPr>
        <p:txBody>
          <a:bodyPr vert="horz" wrap="none" lIns="0" tIns="45720" rIns="0" bIns="45720" rtlCol="0" anchor="t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084D9D83-7D06-8D44-88BE-64BEF18C8128}" type="slidenum">
              <a:rPr lang="es-CL" smtClean="0"/>
              <a:pPr/>
              <a:t>‹#›</a:t>
            </a:fld>
            <a:endParaRPr lang="es-CL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>
          <a:xfrm>
            <a:off x="2555875" y="1557338"/>
            <a:ext cx="6347197" cy="4679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CL" noProof="0" dirty="0" smtClean="0"/>
              <a:t>Haga clic para modificar el estilo de texto del patrón</a:t>
            </a:r>
          </a:p>
          <a:p>
            <a:pPr lvl="1"/>
            <a:r>
              <a:rPr lang="es-CL" noProof="0" dirty="0" smtClean="0"/>
              <a:t>Segundo nivel</a:t>
            </a:r>
          </a:p>
          <a:p>
            <a:pPr lvl="2"/>
            <a:r>
              <a:rPr lang="es-CL" noProof="0" dirty="0" smtClean="0"/>
              <a:t>Tercer nivel</a:t>
            </a:r>
          </a:p>
          <a:p>
            <a:pPr lvl="3"/>
            <a:r>
              <a:rPr lang="es-CL" noProof="0" dirty="0" smtClean="0"/>
              <a:t>Cuarto nivel</a:t>
            </a:r>
          </a:p>
          <a:p>
            <a:pPr lvl="4"/>
            <a:r>
              <a:rPr lang="es-CL" noProof="0" dirty="0" smtClean="0"/>
              <a:t>Quinto nivel</a:t>
            </a:r>
            <a:endParaRPr lang="es-CL" noProof="0" dirty="0"/>
          </a:p>
        </p:txBody>
      </p:sp>
      <p:sp>
        <p:nvSpPr>
          <p:cNvPr id="3" name="Marcador de título 2"/>
          <p:cNvSpPr>
            <a:spLocks noGrp="1"/>
          </p:cNvSpPr>
          <p:nvPr>
            <p:ph type="title"/>
          </p:nvPr>
        </p:nvSpPr>
        <p:spPr>
          <a:xfrm>
            <a:off x="2555874" y="119970"/>
            <a:ext cx="6363837" cy="1221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noProof="0" smtClean="0"/>
              <a:t>Clic para editar título</a:t>
            </a:r>
            <a:endParaRPr lang="es-ES_tradnl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1" r:id="rId3"/>
    <p:sldLayoutId id="2147483650" r:id="rId4"/>
    <p:sldLayoutId id="2147483673" r:id="rId5"/>
    <p:sldLayoutId id="2147483660" r:id="rId6"/>
    <p:sldLayoutId id="2147483664" r:id="rId7"/>
    <p:sldLayoutId id="2147483672" r:id="rId8"/>
    <p:sldLayoutId id="2147483661" r:id="rId9"/>
    <p:sldLayoutId id="2147483667" r:id="rId10"/>
    <p:sldLayoutId id="2147483668" r:id="rId11"/>
    <p:sldLayoutId id="2147483652" r:id="rId12"/>
    <p:sldLayoutId id="2147483662" r:id="rId13"/>
    <p:sldLayoutId id="2147483663" r:id="rId14"/>
    <p:sldLayoutId id="2147483674" r:id="rId15"/>
    <p:sldLayoutId id="2147483665" r:id="rId16"/>
    <p:sldLayoutId id="2147483666" r:id="rId17"/>
    <p:sldLayoutId id="2147483671" r:id="rId18"/>
    <p:sldLayoutId id="2147483654" r:id="rId19"/>
    <p:sldLayoutId id="2147483655" r:id="rId20"/>
    <p:sldLayoutId id="2147483669" r:id="rId21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kumimoji="0" lang="es-CL" sz="2800" b="0" i="0" u="none" strike="noStrike" kern="1200" cap="none" normalizeH="0" baseline="0" dirty="0">
          <a:ln>
            <a:noFill/>
          </a:ln>
          <a:solidFill>
            <a:schemeClr val="accent4">
              <a:lumMod val="75000"/>
            </a:schemeClr>
          </a:solidFill>
          <a:effectLst/>
          <a:latin typeface="Calibri" pitchFamily="34" charset="0"/>
          <a:ea typeface="+mn-ea"/>
          <a:cs typeface="Calibri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itchFamily="34" charset="0"/>
        <a:buNone/>
        <a:defRPr kumimoji="0" lang="es-ES" sz="1800" b="0" i="0" u="none" strike="noStrike" kern="1200" cap="none" normalizeH="0" baseline="0" dirty="0" smtClean="0">
          <a:ln>
            <a:noFill/>
          </a:ln>
          <a:solidFill>
            <a:schemeClr val="accent4"/>
          </a:solidFill>
          <a:effectLst/>
          <a:latin typeface="Calibri" pitchFamily="34" charset="0"/>
          <a:ea typeface="+mn-ea"/>
          <a:cs typeface="Calibri" pitchFamily="34" charset="0"/>
        </a:defRPr>
      </a:lvl1pPr>
      <a:lvl2pPr marL="0" indent="0" algn="l" defTabSz="914400" rtl="0" eaLnBrk="1" latinLnBrk="0" hangingPunct="1">
        <a:spcBef>
          <a:spcPts val="1200"/>
        </a:spcBef>
        <a:buFont typeface="Arial" pitchFamily="34" charset="0"/>
        <a:buNone/>
        <a:defRPr lang="es-ES" sz="1600" kern="1200" dirty="0" smtClean="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Calibri" pitchFamily="34" charset="0"/>
        </a:defRPr>
      </a:lvl2pPr>
      <a:lvl3pPr marL="444500" indent="-228600" algn="l" defTabSz="914400" rtl="0" eaLnBrk="1" latinLnBrk="0" hangingPunct="1">
        <a:spcBef>
          <a:spcPct val="20000"/>
        </a:spcBef>
        <a:buFont typeface="Wingdings" charset="2"/>
        <a:buChar char="§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23900" indent="-228600" algn="l" defTabSz="622300" rtl="0" eaLnBrk="1" latinLnBrk="0" hangingPunct="1">
        <a:spcBef>
          <a:spcPct val="20000"/>
        </a:spcBef>
        <a:buFont typeface="Arial" pitchFamily="34" charset="0"/>
        <a:buChar char="–"/>
        <a:tabLst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90600" indent="-228600" algn="l" defTabSz="914400" rtl="0" eaLnBrk="1" latinLnBrk="0" hangingPunct="1">
        <a:spcBef>
          <a:spcPct val="20000"/>
        </a:spcBef>
        <a:buFont typeface="Courier New"/>
        <a:buChar char="o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27785" y="4509120"/>
            <a:ext cx="6397416" cy="936104"/>
          </a:xfrm>
        </p:spPr>
        <p:txBody>
          <a:bodyPr/>
          <a:lstStyle/>
          <a:p>
            <a:r>
              <a:rPr lang="es-CL" dirty="0" smtClean="0"/>
              <a:t>Business Intelligence</a:t>
            </a:r>
            <a:br>
              <a:rPr lang="es-CL" dirty="0" smtClean="0"/>
            </a:br>
            <a:endParaRPr lang="es-CL" sz="14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2624400" y="5445223"/>
            <a:ext cx="6400800" cy="1656185"/>
          </a:xfrm>
        </p:spPr>
        <p:txBody>
          <a:bodyPr/>
          <a:lstStyle/>
          <a:p>
            <a:r>
              <a:rPr lang="es-ES" dirty="0" smtClean="0"/>
              <a:t>Nuevas </a:t>
            </a:r>
            <a:r>
              <a:rPr lang="es-ES" dirty="0"/>
              <a:t>Tecnologías al Servicio de las Compras Públicas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035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10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2555874" y="263316"/>
            <a:ext cx="6363837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ES" dirty="0"/>
              <a:t>Principales roles de la estructura organizacional</a:t>
            </a:r>
            <a:endParaRPr lang="es-CL" dirty="0"/>
          </a:p>
        </p:txBody>
      </p:sp>
      <p:graphicFrame>
        <p:nvGraphicFramePr>
          <p:cNvPr id="6" name="Marcador de contenido 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4777148"/>
              </p:ext>
            </p:extLst>
          </p:nvPr>
        </p:nvGraphicFramePr>
        <p:xfrm>
          <a:off x="3635896" y="1557338"/>
          <a:ext cx="3097213" cy="4679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ector angular 4"/>
          <p:cNvCxnSpPr>
            <a:stCxn id="54" idx="3"/>
            <a:endCxn id="32" idx="1"/>
          </p:cNvCxnSpPr>
          <p:nvPr/>
        </p:nvCxnSpPr>
        <p:spPr>
          <a:xfrm flipV="1">
            <a:off x="2699792" y="3465004"/>
            <a:ext cx="2016224" cy="2880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323528" y="2857867"/>
            <a:ext cx="280831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spcAft>
                <a:spcPts val="600"/>
              </a:spcAft>
              <a:buFont typeface="Arial"/>
              <a:buChar char="•"/>
            </a:pPr>
            <a:r>
              <a:rPr lang="es-ES_tradnl" sz="1100" dirty="0" smtClean="0">
                <a:sym typeface="Wingdings" charset="0"/>
              </a:rPr>
              <a:t>Dirección del proyecto, a</a:t>
            </a:r>
            <a:r>
              <a:rPr lang="es-ES_tradnl" sz="1100" dirty="0" smtClean="0"/>
              <a:t>dministración de costos, presupuestos y recursos</a:t>
            </a:r>
          </a:p>
          <a:p>
            <a:pPr marL="88900" indent="-88900">
              <a:spcAft>
                <a:spcPts val="600"/>
              </a:spcAft>
              <a:buFont typeface="Arial"/>
              <a:buChar char="•"/>
            </a:pPr>
            <a:r>
              <a:rPr lang="es-ES_tradnl" sz="1100" dirty="0" smtClean="0"/>
              <a:t>Aprobación de estados de pago </a:t>
            </a:r>
          </a:p>
          <a:p>
            <a:pPr marL="88900" indent="-88900">
              <a:spcAft>
                <a:spcPts val="600"/>
              </a:spcAft>
              <a:buFont typeface="Arial"/>
              <a:buChar char="•"/>
            </a:pPr>
            <a:r>
              <a:rPr lang="es-ES_tradnl" sz="1100" dirty="0" smtClean="0"/>
              <a:t>Verificación por la calidad del </a:t>
            </a:r>
            <a:r>
              <a:rPr lang="es-ES_tradnl" sz="1100" dirty="0"/>
              <a:t>proyecto </a:t>
            </a:r>
            <a:endParaRPr lang="es-ES_tradnl" sz="1100" dirty="0" smtClean="0"/>
          </a:p>
          <a:p>
            <a:pPr marL="88900" indent="-88900">
              <a:spcAft>
                <a:spcPts val="600"/>
              </a:spcAft>
              <a:buFont typeface="Arial"/>
              <a:buChar char="•"/>
            </a:pPr>
            <a:r>
              <a:rPr lang="es-ES_tradnl" sz="1100" dirty="0" smtClean="0"/>
              <a:t>Monitoreo y análisis del proyecto y riesgos</a:t>
            </a:r>
          </a:p>
          <a:p>
            <a:pPr marL="88900" indent="-88900">
              <a:spcAft>
                <a:spcPts val="600"/>
              </a:spcAft>
              <a:buFont typeface="Arial"/>
              <a:buChar char="•"/>
            </a:pPr>
            <a:r>
              <a:rPr lang="es-ES_tradnl" sz="1100" dirty="0" smtClean="0"/>
              <a:t>Comunicación con el comité proyecto y </a:t>
            </a:r>
            <a:r>
              <a:rPr lang="es-ES_tradnl" sz="1100" i="1" dirty="0" smtClean="0"/>
              <a:t>stakeholders</a:t>
            </a:r>
            <a:endParaRPr lang="es-ES_tradnl" sz="1100" i="1" dirty="0"/>
          </a:p>
          <a:p>
            <a:pPr marL="88900" indent="-88900">
              <a:spcAft>
                <a:spcPts val="600"/>
              </a:spcAft>
              <a:buFont typeface="Arial"/>
              <a:buChar char="•"/>
            </a:pPr>
            <a:r>
              <a:rPr lang="es-ES_tradnl" sz="1100" dirty="0" smtClean="0"/>
              <a:t>Liderazgo y coordinaciones del proyecto con actores diversos</a:t>
            </a:r>
          </a:p>
          <a:p>
            <a:pPr marL="88900" indent="-88900">
              <a:spcAft>
                <a:spcPts val="600"/>
              </a:spcAft>
              <a:buFont typeface="Arial"/>
              <a:buChar char="•"/>
            </a:pPr>
            <a:r>
              <a:rPr lang="es-ES_tradnl" sz="1100" dirty="0" smtClean="0"/>
              <a:t>Difusión</a:t>
            </a:r>
          </a:p>
          <a:p>
            <a:pPr marL="88900" indent="-88900">
              <a:spcAft>
                <a:spcPts val="600"/>
              </a:spcAft>
              <a:buFont typeface="Arial"/>
              <a:buChar char="•"/>
            </a:pPr>
            <a:r>
              <a:rPr lang="es-ES_tradnl" sz="1100" dirty="0" smtClean="0"/>
              <a:t>Guía a los equipos de proyecto</a:t>
            </a:r>
          </a:p>
          <a:p>
            <a:pPr marL="88900" indent="-88900">
              <a:spcAft>
                <a:spcPts val="600"/>
              </a:spcAft>
              <a:buFont typeface="Arial"/>
              <a:buChar char="•"/>
            </a:pPr>
            <a:r>
              <a:rPr lang="es-ES_tradnl" sz="1100" dirty="0" smtClean="0"/>
              <a:t>Negociación </a:t>
            </a:r>
            <a:r>
              <a:rPr lang="es-ES_tradnl" sz="1100" dirty="0"/>
              <a:t>con proveedores </a:t>
            </a:r>
            <a:endParaRPr lang="es-ES_tradnl" sz="1100" dirty="0" smtClean="0"/>
          </a:p>
          <a:p>
            <a:pPr marL="88900" indent="-88900">
              <a:spcAft>
                <a:spcPts val="600"/>
              </a:spcAft>
              <a:buFont typeface="Arial"/>
              <a:buChar char="•"/>
            </a:pPr>
            <a:r>
              <a:rPr lang="es-ES_tradnl" sz="1100" dirty="0" smtClean="0"/>
              <a:t>Toma de decisiones, manejo y resolución de problemas o controversias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95536" y="867197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8900" lvl="0" indent="-88900">
              <a:spcAft>
                <a:spcPts val="600"/>
              </a:spcAft>
              <a:buFont typeface="Arial"/>
              <a:buChar char="•"/>
            </a:pPr>
            <a:r>
              <a:rPr lang="es-VE" sz="1200" dirty="0" smtClean="0"/>
              <a:t>Validación de la gestión del Director de Proyecto </a:t>
            </a:r>
          </a:p>
          <a:p>
            <a:pPr marL="88900" lvl="0" indent="-88900">
              <a:spcAft>
                <a:spcPts val="600"/>
              </a:spcAft>
              <a:buFont typeface="Arial"/>
              <a:buChar char="•"/>
            </a:pPr>
            <a:r>
              <a:rPr lang="es-ES_tradnl" sz="1200" dirty="0" smtClean="0"/>
              <a:t>Apoyo en aspectos políticos, institucionales e interinstitucionales</a:t>
            </a:r>
            <a:endParaRPr lang="es-ES_tradnl" sz="1200" dirty="0"/>
          </a:p>
          <a:p>
            <a:pPr marL="88900" lvl="0" indent="-88900">
              <a:spcAft>
                <a:spcPts val="600"/>
              </a:spcAft>
              <a:buFont typeface="Arial"/>
              <a:buChar char="•"/>
            </a:pPr>
            <a:r>
              <a:rPr lang="es-VE" sz="1200" dirty="0" smtClean="0"/>
              <a:t>Aprobación de modificaciones de alcances, plazos y costos</a:t>
            </a:r>
            <a:endParaRPr lang="es-ES_tradnl" sz="1200" dirty="0"/>
          </a:p>
          <a:p>
            <a:pPr marL="88900" lvl="0" indent="-88900">
              <a:spcAft>
                <a:spcPts val="600"/>
              </a:spcAft>
              <a:buFont typeface="Arial"/>
              <a:buChar char="•"/>
            </a:pPr>
            <a:r>
              <a:rPr lang="es-VE" sz="1200" dirty="0" smtClean="0"/>
              <a:t>Supervisión de contratos</a:t>
            </a:r>
          </a:p>
          <a:p>
            <a:pPr marL="88900" lvl="0" indent="-88900">
              <a:spcAft>
                <a:spcPts val="600"/>
              </a:spcAft>
              <a:buFont typeface="Arial"/>
              <a:buChar char="•"/>
            </a:pPr>
            <a:r>
              <a:rPr lang="es-VE" sz="1200" dirty="0" smtClean="0"/>
              <a:t>Colaboración en </a:t>
            </a:r>
            <a:r>
              <a:rPr lang="es-VE" sz="1200" dirty="0"/>
              <a:t>la difusión y comunicación de los objetivos y las metas </a:t>
            </a:r>
            <a:r>
              <a:rPr lang="es-VE" sz="1200" dirty="0" smtClean="0"/>
              <a:t>del proyecto</a:t>
            </a:r>
            <a:endParaRPr lang="es-ES_tradnl" sz="1200" dirty="0"/>
          </a:p>
        </p:txBody>
      </p:sp>
      <p:sp>
        <p:nvSpPr>
          <p:cNvPr id="32" name="Rectángulo 31"/>
          <p:cNvSpPr/>
          <p:nvPr/>
        </p:nvSpPr>
        <p:spPr>
          <a:xfrm>
            <a:off x="4716016" y="3284984"/>
            <a:ext cx="360040" cy="3600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39" name="Conector angular 38"/>
          <p:cNvCxnSpPr>
            <a:stCxn id="33" idx="3"/>
            <a:endCxn id="41" idx="0"/>
          </p:cNvCxnSpPr>
          <p:nvPr/>
        </p:nvCxnSpPr>
        <p:spPr>
          <a:xfrm>
            <a:off x="4860032" y="1736812"/>
            <a:ext cx="324036" cy="61206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ángulo 40"/>
          <p:cNvSpPr/>
          <p:nvPr/>
        </p:nvSpPr>
        <p:spPr>
          <a:xfrm>
            <a:off x="5004048" y="2348880"/>
            <a:ext cx="360040" cy="3600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4" name="Rectángulo 53"/>
          <p:cNvSpPr/>
          <p:nvPr/>
        </p:nvSpPr>
        <p:spPr>
          <a:xfrm>
            <a:off x="2339752" y="3573016"/>
            <a:ext cx="360040" cy="3600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27" name="Agrupar 26"/>
          <p:cNvGrpSpPr/>
          <p:nvPr/>
        </p:nvGrpSpPr>
        <p:grpSpPr>
          <a:xfrm>
            <a:off x="4781029" y="2371802"/>
            <a:ext cx="871091" cy="553142"/>
            <a:chOff x="1427621" y="1302904"/>
            <a:chExt cx="871091" cy="553142"/>
          </a:xfrm>
          <a:effectLst>
            <a:outerShdw dist="88900" dir="10800000" algn="tl" rotWithShape="0">
              <a:srgbClr val="000090"/>
            </a:outerShdw>
          </a:effectLst>
        </p:grpSpPr>
        <p:sp>
          <p:nvSpPr>
            <p:cNvPr id="28" name="Rectángulo redondeado 27"/>
            <p:cNvSpPr/>
            <p:nvPr/>
          </p:nvSpPr>
          <p:spPr>
            <a:xfrm>
              <a:off x="1427621" y="1302904"/>
              <a:ext cx="871091" cy="55314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ángulo 28"/>
            <p:cNvSpPr/>
            <p:nvPr/>
          </p:nvSpPr>
          <p:spPr>
            <a:xfrm>
              <a:off x="1443822" y="1319105"/>
              <a:ext cx="838689" cy="520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 smtClean="0"/>
                <a:t>Comité Proyecto</a:t>
              </a:r>
              <a:endParaRPr lang="es-ES" sz="1400" kern="1200" dirty="0"/>
            </a:p>
          </p:txBody>
        </p:sp>
      </p:grpSp>
      <p:cxnSp>
        <p:nvCxnSpPr>
          <p:cNvPr id="30" name="Conector recto 29"/>
          <p:cNvCxnSpPr/>
          <p:nvPr/>
        </p:nvCxnSpPr>
        <p:spPr>
          <a:xfrm flipH="1">
            <a:off x="5144566" y="2924944"/>
            <a:ext cx="3498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ángulo 32"/>
          <p:cNvSpPr/>
          <p:nvPr/>
        </p:nvSpPr>
        <p:spPr>
          <a:xfrm>
            <a:off x="4499992" y="1556792"/>
            <a:ext cx="360040" cy="3600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35" name="Agrupar 34"/>
          <p:cNvGrpSpPr/>
          <p:nvPr/>
        </p:nvGrpSpPr>
        <p:grpSpPr>
          <a:xfrm>
            <a:off x="7283230" y="2266164"/>
            <a:ext cx="854890" cy="2458980"/>
            <a:chOff x="1427621" y="1302904"/>
            <a:chExt cx="871091" cy="553142"/>
          </a:xfrm>
          <a:effectLst>
            <a:outerShdw dist="88900" dir="10800000" algn="tl" rotWithShape="0">
              <a:srgbClr val="000090"/>
            </a:outerShdw>
          </a:effectLst>
        </p:grpSpPr>
        <p:sp>
          <p:nvSpPr>
            <p:cNvPr id="37" name="Rectángulo 36"/>
            <p:cNvSpPr/>
            <p:nvPr/>
          </p:nvSpPr>
          <p:spPr>
            <a:xfrm>
              <a:off x="1443822" y="1319105"/>
              <a:ext cx="838689" cy="520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400" kern="1200" dirty="0"/>
            </a:p>
          </p:txBody>
        </p:sp>
        <p:sp>
          <p:nvSpPr>
            <p:cNvPr id="36" name="Rectángulo redondeado 35"/>
            <p:cNvSpPr/>
            <p:nvPr/>
          </p:nvSpPr>
          <p:spPr>
            <a:xfrm>
              <a:off x="1427621" y="1302904"/>
              <a:ext cx="871091" cy="55314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4" name="CuadroTexto 13"/>
          <p:cNvSpPr txBox="1"/>
          <p:nvPr/>
        </p:nvSpPr>
        <p:spPr>
          <a:xfrm>
            <a:off x="7274024" y="2365137"/>
            <a:ext cx="18699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spcAft>
                <a:spcPts val="600"/>
              </a:spcAft>
              <a:buFont typeface="Arial"/>
              <a:buChar char="•"/>
            </a:pPr>
            <a:r>
              <a:rPr lang="es-ES_tradnl" sz="1200" dirty="0" smtClean="0">
                <a:sym typeface="Wingdings" charset="0"/>
              </a:rPr>
              <a:t>Soporte administrativo </a:t>
            </a:r>
          </a:p>
          <a:p>
            <a:pPr marL="88900" indent="-88900">
              <a:spcAft>
                <a:spcPts val="600"/>
              </a:spcAft>
              <a:buFont typeface="Arial"/>
              <a:buChar char="•"/>
            </a:pPr>
            <a:r>
              <a:rPr lang="es-ES" sz="1200" dirty="0" smtClean="0"/>
              <a:t>Seguimiento al proyecto</a:t>
            </a:r>
          </a:p>
          <a:p>
            <a:pPr marL="88900" indent="-88900">
              <a:spcAft>
                <a:spcPts val="600"/>
              </a:spcAft>
              <a:buFont typeface="Arial"/>
              <a:buChar char="•"/>
            </a:pPr>
            <a:r>
              <a:rPr lang="es-ES" sz="1200" dirty="0" smtClean="0"/>
              <a:t>Seguimiento al riesgo</a:t>
            </a:r>
          </a:p>
          <a:p>
            <a:pPr marL="88900" indent="-88900">
              <a:spcAft>
                <a:spcPts val="600"/>
              </a:spcAft>
              <a:buFont typeface="Arial"/>
              <a:buChar char="•"/>
            </a:pPr>
            <a:r>
              <a:rPr lang="es-ES" sz="1200" dirty="0" smtClean="0"/>
              <a:t>Control desviaciones</a:t>
            </a:r>
          </a:p>
          <a:p>
            <a:pPr marL="88900" indent="-88900">
              <a:spcAft>
                <a:spcPts val="600"/>
              </a:spcAft>
              <a:buFont typeface="Arial"/>
              <a:buChar char="•"/>
            </a:pPr>
            <a:r>
              <a:rPr lang="es-ES" sz="1200" dirty="0" smtClean="0"/>
              <a:t>Centralización </a:t>
            </a:r>
            <a:r>
              <a:rPr lang="es-ES" sz="1200" dirty="0"/>
              <a:t>de la </a:t>
            </a:r>
            <a:r>
              <a:rPr lang="es-ES" sz="1200" dirty="0" smtClean="0"/>
              <a:t>información</a:t>
            </a:r>
          </a:p>
          <a:p>
            <a:pPr marL="88900" indent="-88900">
              <a:spcAft>
                <a:spcPts val="600"/>
              </a:spcAft>
              <a:buFont typeface="Arial"/>
              <a:buChar char="•"/>
            </a:pPr>
            <a:r>
              <a:rPr lang="es-ES" sz="1200" dirty="0" smtClean="0"/>
              <a:t>Preparación reportes</a:t>
            </a:r>
          </a:p>
          <a:p>
            <a:pPr marL="88900" indent="-88900">
              <a:spcAft>
                <a:spcPts val="600"/>
              </a:spcAft>
              <a:buFont typeface="Arial"/>
              <a:buChar char="•"/>
            </a:pPr>
            <a:r>
              <a:rPr lang="es-ES" sz="1200" dirty="0" smtClean="0"/>
              <a:t>Difusión del avance del proyecto</a:t>
            </a:r>
          </a:p>
        </p:txBody>
      </p:sp>
      <p:sp>
        <p:nvSpPr>
          <p:cNvPr id="7" name="Elipse 6"/>
          <p:cNvSpPr/>
          <p:nvPr/>
        </p:nvSpPr>
        <p:spPr>
          <a:xfrm>
            <a:off x="1979712" y="263316"/>
            <a:ext cx="360040" cy="36004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73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11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2555874" y="263316"/>
            <a:ext cx="6363837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ES" dirty="0"/>
              <a:t>Principales roles de la estructura organizacional</a:t>
            </a:r>
            <a:endParaRPr lang="es-CL" dirty="0"/>
          </a:p>
        </p:txBody>
      </p:sp>
      <p:graphicFrame>
        <p:nvGraphicFramePr>
          <p:cNvPr id="6" name="Marcador de contenido 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30229515"/>
              </p:ext>
            </p:extLst>
          </p:nvPr>
        </p:nvGraphicFramePr>
        <p:xfrm>
          <a:off x="3635896" y="1557338"/>
          <a:ext cx="3097213" cy="4679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ector angular 4"/>
          <p:cNvCxnSpPr>
            <a:stCxn id="54" idx="3"/>
            <a:endCxn id="32" idx="1"/>
          </p:cNvCxnSpPr>
          <p:nvPr/>
        </p:nvCxnSpPr>
        <p:spPr>
          <a:xfrm>
            <a:off x="2699792" y="3248980"/>
            <a:ext cx="936104" cy="10081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635896" y="4077072"/>
            <a:ext cx="360040" cy="3600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39" name="Conector angular 38"/>
          <p:cNvCxnSpPr>
            <a:stCxn id="33" idx="3"/>
            <a:endCxn id="41" idx="2"/>
          </p:cNvCxnSpPr>
          <p:nvPr/>
        </p:nvCxnSpPr>
        <p:spPr>
          <a:xfrm flipV="1">
            <a:off x="4716016" y="4653136"/>
            <a:ext cx="468052" cy="9001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ángulo 40"/>
          <p:cNvSpPr/>
          <p:nvPr/>
        </p:nvSpPr>
        <p:spPr>
          <a:xfrm>
            <a:off x="5004048" y="4293096"/>
            <a:ext cx="360040" cy="3600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4" name="Rectángulo 53"/>
          <p:cNvSpPr/>
          <p:nvPr/>
        </p:nvSpPr>
        <p:spPr>
          <a:xfrm>
            <a:off x="2339752" y="3068960"/>
            <a:ext cx="360040" cy="3600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27" name="Agrupar 26"/>
          <p:cNvGrpSpPr/>
          <p:nvPr/>
        </p:nvGrpSpPr>
        <p:grpSpPr>
          <a:xfrm>
            <a:off x="4781029" y="2371802"/>
            <a:ext cx="871091" cy="553142"/>
            <a:chOff x="1427621" y="1302904"/>
            <a:chExt cx="871091" cy="553142"/>
          </a:xfrm>
          <a:effectLst>
            <a:outerShdw dist="88900" dir="10800000" algn="tl" rotWithShape="0">
              <a:srgbClr val="000090"/>
            </a:outerShdw>
          </a:effectLst>
        </p:grpSpPr>
        <p:sp>
          <p:nvSpPr>
            <p:cNvPr id="28" name="Rectángulo redondeado 27"/>
            <p:cNvSpPr/>
            <p:nvPr/>
          </p:nvSpPr>
          <p:spPr>
            <a:xfrm>
              <a:off x="1427621" y="1302904"/>
              <a:ext cx="871091" cy="55314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ángulo 28"/>
            <p:cNvSpPr/>
            <p:nvPr/>
          </p:nvSpPr>
          <p:spPr>
            <a:xfrm>
              <a:off x="1443822" y="1319105"/>
              <a:ext cx="838689" cy="520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 smtClean="0"/>
                <a:t>Comité Proyecto</a:t>
              </a:r>
              <a:endParaRPr lang="es-ES" sz="1400" kern="1200" dirty="0"/>
            </a:p>
          </p:txBody>
        </p:sp>
      </p:grpSp>
      <p:cxnSp>
        <p:nvCxnSpPr>
          <p:cNvPr id="30" name="Conector recto 29"/>
          <p:cNvCxnSpPr/>
          <p:nvPr/>
        </p:nvCxnSpPr>
        <p:spPr>
          <a:xfrm flipH="1">
            <a:off x="5144566" y="2924944"/>
            <a:ext cx="3498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ángulo 32"/>
          <p:cNvSpPr/>
          <p:nvPr/>
        </p:nvSpPr>
        <p:spPr>
          <a:xfrm>
            <a:off x="4355976" y="5373216"/>
            <a:ext cx="360040" cy="3600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7" name="Rectángulo 36"/>
          <p:cNvSpPr/>
          <p:nvPr/>
        </p:nvSpPr>
        <p:spPr>
          <a:xfrm>
            <a:off x="7299130" y="2338186"/>
            <a:ext cx="823091" cy="23149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kern="1200" dirty="0"/>
          </a:p>
        </p:txBody>
      </p:sp>
      <p:sp>
        <p:nvSpPr>
          <p:cNvPr id="38" name="CuadroTexto 37"/>
          <p:cNvSpPr txBox="1"/>
          <p:nvPr/>
        </p:nvSpPr>
        <p:spPr>
          <a:xfrm>
            <a:off x="6380330" y="4859869"/>
            <a:ext cx="256897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spcAft>
                <a:spcPts val="600"/>
              </a:spcAft>
              <a:buFont typeface="Arial"/>
              <a:buChar char="•"/>
            </a:pPr>
            <a:r>
              <a:rPr lang="es-ES_tradnl" sz="1200" dirty="0" smtClean="0">
                <a:sym typeface="Wingdings" charset="0"/>
              </a:rPr>
              <a:t>Vinculación con expertos de negocio del sector público y privado</a:t>
            </a:r>
          </a:p>
          <a:p>
            <a:pPr marL="88900" indent="-88900">
              <a:spcAft>
                <a:spcPts val="600"/>
              </a:spcAft>
              <a:buFont typeface="Arial"/>
              <a:buChar char="•"/>
            </a:pPr>
            <a:r>
              <a:rPr lang="es-ES" sz="1200" dirty="0" smtClean="0"/>
              <a:t>Definición de preguntas de negocio para el BI</a:t>
            </a:r>
          </a:p>
          <a:p>
            <a:pPr marL="88900" indent="-88900">
              <a:spcAft>
                <a:spcPts val="600"/>
              </a:spcAft>
              <a:buFont typeface="Arial"/>
              <a:buChar char="•"/>
            </a:pPr>
            <a:r>
              <a:rPr lang="es-ES" sz="1200" dirty="0" smtClean="0"/>
              <a:t>Validación de los indicadores de monitoreo de los negocios asociados al BI</a:t>
            </a:r>
          </a:p>
          <a:p>
            <a:pPr marL="88900" indent="-88900">
              <a:spcAft>
                <a:spcPts val="600"/>
              </a:spcAft>
              <a:buFont typeface="Arial"/>
              <a:buChar char="•"/>
            </a:pPr>
            <a:endParaRPr lang="es-ES" sz="1200" dirty="0" smtClean="0"/>
          </a:p>
        </p:txBody>
      </p:sp>
      <p:grpSp>
        <p:nvGrpSpPr>
          <p:cNvPr id="31" name="Agrupar 30"/>
          <p:cNvGrpSpPr/>
          <p:nvPr/>
        </p:nvGrpSpPr>
        <p:grpSpPr>
          <a:xfrm>
            <a:off x="7283230" y="2266164"/>
            <a:ext cx="854890" cy="2458980"/>
            <a:chOff x="1427621" y="1302904"/>
            <a:chExt cx="871091" cy="553142"/>
          </a:xfrm>
          <a:effectLst>
            <a:outerShdw dist="88900" dir="10800000" algn="tl" rotWithShape="0">
              <a:srgbClr val="000090"/>
            </a:outerShdw>
          </a:effectLst>
        </p:grpSpPr>
        <p:sp>
          <p:nvSpPr>
            <p:cNvPr id="34" name="Rectángulo redondeado 33"/>
            <p:cNvSpPr/>
            <p:nvPr/>
          </p:nvSpPr>
          <p:spPr>
            <a:xfrm>
              <a:off x="1427621" y="1302904"/>
              <a:ext cx="871091" cy="55314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Rectángulo 41"/>
            <p:cNvSpPr/>
            <p:nvPr/>
          </p:nvSpPr>
          <p:spPr>
            <a:xfrm>
              <a:off x="1443822" y="1319105"/>
              <a:ext cx="838689" cy="520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 smtClean="0"/>
                <a:t>Back Office</a:t>
              </a:r>
              <a:endParaRPr lang="es-ES" sz="1400" kern="1200" dirty="0"/>
            </a:p>
          </p:txBody>
        </p:sp>
      </p:grpSp>
      <p:sp>
        <p:nvSpPr>
          <p:cNvPr id="43" name="CuadroTexto 42"/>
          <p:cNvSpPr txBox="1"/>
          <p:nvPr/>
        </p:nvSpPr>
        <p:spPr>
          <a:xfrm>
            <a:off x="2529999" y="4797152"/>
            <a:ext cx="24447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spcAft>
                <a:spcPts val="600"/>
              </a:spcAft>
              <a:buFont typeface="Arial"/>
              <a:buChar char="•"/>
            </a:pPr>
            <a:r>
              <a:rPr lang="es-ES_tradnl" sz="1200" dirty="0" smtClean="0">
                <a:sym typeface="Wingdings" charset="0"/>
              </a:rPr>
              <a:t>Vinculación con los responsables de los sistemas fuente</a:t>
            </a:r>
          </a:p>
          <a:p>
            <a:pPr marL="88900" indent="-88900">
              <a:spcAft>
                <a:spcPts val="600"/>
              </a:spcAft>
              <a:buFont typeface="Arial"/>
              <a:buChar char="•"/>
            </a:pPr>
            <a:r>
              <a:rPr lang="es-ES_tradnl" sz="1200" dirty="0" smtClean="0">
                <a:sym typeface="Wingdings" charset="0"/>
              </a:rPr>
              <a:t>Definición de las integraciones de los sistemas fuentes de datos</a:t>
            </a:r>
          </a:p>
          <a:p>
            <a:pPr marL="88900" indent="-88900">
              <a:spcAft>
                <a:spcPts val="600"/>
              </a:spcAft>
              <a:buFont typeface="Arial"/>
              <a:buChar char="•"/>
            </a:pPr>
            <a:r>
              <a:rPr lang="es-ES_tradnl" sz="1200" dirty="0" smtClean="0">
                <a:sym typeface="Wingdings" charset="0"/>
              </a:rPr>
              <a:t>Resolución de los conflictos de integración de los sistemas fuentes</a:t>
            </a:r>
            <a:endParaRPr lang="es-ES" sz="1200" dirty="0" smtClean="0"/>
          </a:p>
        </p:txBody>
      </p:sp>
      <p:sp>
        <p:nvSpPr>
          <p:cNvPr id="44" name="CuadroTexto 43"/>
          <p:cNvSpPr txBox="1"/>
          <p:nvPr/>
        </p:nvSpPr>
        <p:spPr>
          <a:xfrm>
            <a:off x="611560" y="2786444"/>
            <a:ext cx="227034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spcAft>
                <a:spcPts val="600"/>
              </a:spcAft>
              <a:buFont typeface="Arial"/>
              <a:buChar char="•"/>
            </a:pPr>
            <a:r>
              <a:rPr lang="es-ES_tradnl" sz="1200" dirty="0" smtClean="0">
                <a:sym typeface="Wingdings" charset="0"/>
              </a:rPr>
              <a:t>Vinculación con los responsables de las bases de datos</a:t>
            </a:r>
          </a:p>
          <a:p>
            <a:pPr marL="88900" indent="-88900">
              <a:spcAft>
                <a:spcPts val="600"/>
              </a:spcAft>
              <a:buFont typeface="Arial"/>
              <a:buChar char="•"/>
            </a:pPr>
            <a:r>
              <a:rPr lang="es-ES_tradnl" sz="1200" dirty="0" smtClean="0">
                <a:sym typeface="Wingdings" charset="0"/>
              </a:rPr>
              <a:t>Verificación de la validación de los datos </a:t>
            </a:r>
            <a:endParaRPr lang="es-ES" sz="1200" dirty="0" smtClean="0"/>
          </a:p>
        </p:txBody>
      </p:sp>
      <p:cxnSp>
        <p:nvCxnSpPr>
          <p:cNvPr id="45" name="Conector angular 44"/>
          <p:cNvCxnSpPr>
            <a:stCxn id="47" idx="1"/>
            <a:endCxn id="46" idx="2"/>
          </p:cNvCxnSpPr>
          <p:nvPr/>
        </p:nvCxnSpPr>
        <p:spPr>
          <a:xfrm rot="10800000">
            <a:off x="6192180" y="4653136"/>
            <a:ext cx="108012" cy="97210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ángulo 45"/>
          <p:cNvSpPr/>
          <p:nvPr/>
        </p:nvSpPr>
        <p:spPr>
          <a:xfrm>
            <a:off x="6012160" y="4293096"/>
            <a:ext cx="360040" cy="3600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7" name="Rectángulo 46"/>
          <p:cNvSpPr/>
          <p:nvPr/>
        </p:nvSpPr>
        <p:spPr>
          <a:xfrm>
            <a:off x="6300192" y="5445224"/>
            <a:ext cx="360040" cy="3600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Elipse 34"/>
          <p:cNvSpPr/>
          <p:nvPr/>
        </p:nvSpPr>
        <p:spPr>
          <a:xfrm>
            <a:off x="1979712" y="263316"/>
            <a:ext cx="360040" cy="36004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3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12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2699792" y="263316"/>
            <a:ext cx="6219920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ES" dirty="0" smtClean="0"/>
              <a:t>Ya implementado … a sacar provecho del duro y largo trabajo realizado</a:t>
            </a:r>
            <a:endParaRPr lang="es-ES" i="1" dirty="0" smtClean="0"/>
          </a:p>
        </p:txBody>
      </p:sp>
      <p:sp>
        <p:nvSpPr>
          <p:cNvPr id="9" name="Marcador de contenido 6"/>
          <p:cNvSpPr>
            <a:spLocks noGrp="1"/>
          </p:cNvSpPr>
          <p:nvPr>
            <p:ph sz="quarter" idx="4294967295"/>
          </p:nvPr>
        </p:nvSpPr>
        <p:spPr>
          <a:xfrm>
            <a:off x="601439" y="1557338"/>
            <a:ext cx="4258593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L" dirty="0"/>
              <a:t>Para la toma de </a:t>
            </a:r>
            <a:r>
              <a:rPr lang="es-CL" dirty="0" smtClean="0"/>
              <a:t>decisiones:</a:t>
            </a:r>
            <a:endParaRPr lang="es-CL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C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Disponibilidad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es-C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acceso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la información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Fortalecimiento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proceso de toma de decisiones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Foco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del </a:t>
            </a: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análisis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en los aspectos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relevantes del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negocio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Menor posibilidad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“</a:t>
            </a: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contaminación</a:t>
            </a:r>
            <a:r>
              <a:rPr lang="es-E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datos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Disponibilidad de </a:t>
            </a: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información desagregada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usuario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Automatización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envío de información a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usuarios</a:t>
            </a:r>
          </a:p>
        </p:txBody>
      </p:sp>
      <p:sp>
        <p:nvSpPr>
          <p:cNvPr id="10" name="Marcador de contenido 6"/>
          <p:cNvSpPr>
            <a:spLocks noGrp="1"/>
          </p:cNvSpPr>
          <p:nvPr>
            <p:ph sz="quarter" idx="4294967295"/>
          </p:nvPr>
        </p:nvSpPr>
        <p:spPr>
          <a:xfrm>
            <a:off x="5004048" y="1556792"/>
            <a:ext cx="3960440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L" dirty="0" smtClean="0"/>
              <a:t>Para </a:t>
            </a:r>
            <a:r>
              <a:rPr lang="es-CL" dirty="0"/>
              <a:t>el desarrollo de las </a:t>
            </a:r>
            <a:r>
              <a:rPr lang="es-CL" dirty="0" smtClean="0"/>
              <a:t>organizaciones:</a:t>
            </a:r>
            <a:endParaRPr lang="es-CL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Identificación de </a:t>
            </a:r>
            <a:r>
              <a:rPr lang="es-C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nichos</a:t>
            </a: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 </a:t>
            </a:r>
            <a:r>
              <a:rPr lang="es-C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oportunidades</a:t>
            </a: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negocio</a:t>
            </a:r>
          </a:p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CL" b="1" dirty="0"/>
              <a:t>Transparencia</a:t>
            </a:r>
            <a:r>
              <a:rPr lang="es-CL" dirty="0" smtClean="0"/>
              <a:t> </a:t>
            </a:r>
            <a:r>
              <a:rPr lang="es-CL" dirty="0"/>
              <a:t>de los procesos de </a:t>
            </a:r>
            <a:r>
              <a:rPr lang="es-CL" dirty="0" smtClean="0"/>
              <a:t>compra</a:t>
            </a:r>
            <a:endParaRPr lang="es-CL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C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Aumento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la </a:t>
            </a:r>
            <a:r>
              <a:rPr lang="es-C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oferta</a:t>
            </a: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proveedores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C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Promoción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</a:t>
            </a:r>
            <a:r>
              <a:rPr lang="es-C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emprendimiento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Elaboración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proyecciones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escenarios </a:t>
            </a: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hipotéticos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4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ágono 8"/>
          <p:cNvSpPr/>
          <p:nvPr/>
        </p:nvSpPr>
        <p:spPr>
          <a:xfrm>
            <a:off x="395536" y="5792617"/>
            <a:ext cx="8507164" cy="372687"/>
          </a:xfrm>
          <a:prstGeom prst="homePlate">
            <a:avLst>
              <a:gd name="adj" fmla="val 2834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700" dirty="0">
                <a:solidFill>
                  <a:prstClr val="white"/>
                </a:solidFill>
              </a:rPr>
              <a:t>Gestión </a:t>
            </a:r>
            <a:r>
              <a:rPr lang="es-CL" sz="1700" dirty="0" smtClean="0">
                <a:solidFill>
                  <a:prstClr val="white"/>
                </a:solidFill>
              </a:rPr>
              <a:t>del Proyecto</a:t>
            </a:r>
            <a:endParaRPr lang="es-CL" sz="1700" dirty="0">
              <a:solidFill>
                <a:prstClr val="white"/>
              </a:solidFill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13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3707904" y="263316"/>
            <a:ext cx="5211807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ES" dirty="0" smtClean="0"/>
              <a:t>El camino para la implementación de un B.I.</a:t>
            </a:r>
            <a:endParaRPr lang="es-CL" dirty="0"/>
          </a:p>
        </p:txBody>
      </p:sp>
      <p:graphicFrame>
        <p:nvGraphicFramePr>
          <p:cNvPr id="7" name="Marcador de contenido 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555020063"/>
              </p:ext>
            </p:extLst>
          </p:nvPr>
        </p:nvGraphicFramePr>
        <p:xfrm>
          <a:off x="323850" y="1412776"/>
          <a:ext cx="8578850" cy="4379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071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ágono 8"/>
          <p:cNvSpPr/>
          <p:nvPr/>
        </p:nvSpPr>
        <p:spPr>
          <a:xfrm>
            <a:off x="395536" y="5792617"/>
            <a:ext cx="8507164" cy="372687"/>
          </a:xfrm>
          <a:prstGeom prst="homePlate">
            <a:avLst>
              <a:gd name="adj" fmla="val 2834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700" dirty="0">
                <a:solidFill>
                  <a:prstClr val="white"/>
                </a:solidFill>
              </a:rPr>
              <a:t>Gestión </a:t>
            </a:r>
            <a:r>
              <a:rPr lang="es-CL" sz="1700" dirty="0" smtClean="0">
                <a:solidFill>
                  <a:prstClr val="white"/>
                </a:solidFill>
              </a:rPr>
              <a:t>del Proyecto</a:t>
            </a:r>
            <a:endParaRPr lang="es-CL" sz="1700" dirty="0">
              <a:solidFill>
                <a:prstClr val="white"/>
              </a:solidFill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14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3707904" y="263316"/>
            <a:ext cx="5211807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ES" dirty="0" smtClean="0"/>
              <a:t>El camino para la implementación de un B.I.</a:t>
            </a:r>
            <a:endParaRPr lang="es-CL" dirty="0"/>
          </a:p>
        </p:txBody>
      </p:sp>
      <p:graphicFrame>
        <p:nvGraphicFramePr>
          <p:cNvPr id="7" name="Marcador de contenido 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25173600"/>
              </p:ext>
            </p:extLst>
          </p:nvPr>
        </p:nvGraphicFramePr>
        <p:xfrm>
          <a:off x="323850" y="1412776"/>
          <a:ext cx="8578850" cy="4379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lipse 9"/>
          <p:cNvSpPr/>
          <p:nvPr/>
        </p:nvSpPr>
        <p:spPr>
          <a:xfrm>
            <a:off x="1979712" y="263316"/>
            <a:ext cx="360040" cy="36004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3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15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2555874" y="263316"/>
            <a:ext cx="6363837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ES" dirty="0" smtClean="0"/>
              <a:t>Esquema para la construcción y puesta en marcha</a:t>
            </a:r>
            <a:endParaRPr lang="es-CL" dirty="0"/>
          </a:p>
        </p:txBody>
      </p:sp>
      <p:sp>
        <p:nvSpPr>
          <p:cNvPr id="11" name="Cheurón 10"/>
          <p:cNvSpPr/>
          <p:nvPr/>
        </p:nvSpPr>
        <p:spPr>
          <a:xfrm>
            <a:off x="286171" y="1052736"/>
            <a:ext cx="2125589" cy="965131"/>
          </a:xfrm>
          <a:prstGeom prst="chevron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>
                <a:solidFill>
                  <a:schemeClr val="bg1"/>
                </a:solidFill>
              </a:rPr>
              <a:t>Preparación del proyecto y elaboración </a:t>
            </a:r>
            <a:r>
              <a:rPr lang="es-ES" sz="1050" dirty="0">
                <a:solidFill>
                  <a:schemeClr val="bg1"/>
                </a:solidFill>
              </a:rPr>
              <a:t>detallada del plan de trabajo</a:t>
            </a:r>
          </a:p>
        </p:txBody>
      </p:sp>
      <p:sp>
        <p:nvSpPr>
          <p:cNvPr id="12" name="Cheurón 11"/>
          <p:cNvSpPr/>
          <p:nvPr/>
        </p:nvSpPr>
        <p:spPr>
          <a:xfrm>
            <a:off x="2039969" y="1052736"/>
            <a:ext cx="2027975" cy="965131"/>
          </a:xfrm>
          <a:prstGeom prst="chevron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>
                <a:solidFill>
                  <a:schemeClr val="bg1"/>
                </a:solidFill>
              </a:rPr>
              <a:t>Análisis </a:t>
            </a:r>
            <a:r>
              <a:rPr lang="es-ES" sz="1050" dirty="0">
                <a:solidFill>
                  <a:schemeClr val="bg1"/>
                </a:solidFill>
              </a:rPr>
              <a:t>final de </a:t>
            </a:r>
            <a:r>
              <a:rPr lang="es-ES" sz="1050" dirty="0" smtClean="0">
                <a:solidFill>
                  <a:schemeClr val="bg1"/>
                </a:solidFill>
              </a:rPr>
              <a:t>requerimientos </a:t>
            </a:r>
            <a:r>
              <a:rPr lang="es-ES" sz="1050" dirty="0">
                <a:solidFill>
                  <a:schemeClr val="bg1"/>
                </a:solidFill>
              </a:rPr>
              <a:t>con usuarios</a:t>
            </a:r>
          </a:p>
        </p:txBody>
      </p:sp>
      <p:sp>
        <p:nvSpPr>
          <p:cNvPr id="13" name="Cheurón 12"/>
          <p:cNvSpPr/>
          <p:nvPr/>
        </p:nvSpPr>
        <p:spPr>
          <a:xfrm>
            <a:off x="2465644" y="1959813"/>
            <a:ext cx="2034348" cy="965131"/>
          </a:xfrm>
          <a:prstGeom prst="chevron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>
                <a:solidFill>
                  <a:schemeClr val="bg1"/>
                </a:solidFill>
              </a:rPr>
              <a:t>Diseño </a:t>
            </a:r>
            <a:r>
              <a:rPr lang="es-ES" sz="1050" dirty="0">
                <a:solidFill>
                  <a:schemeClr val="bg1"/>
                </a:solidFill>
              </a:rPr>
              <a:t>funcional y técnico de la herramienta</a:t>
            </a:r>
          </a:p>
        </p:txBody>
      </p:sp>
      <p:sp>
        <p:nvSpPr>
          <p:cNvPr id="14" name="Cheurón 13"/>
          <p:cNvSpPr/>
          <p:nvPr/>
        </p:nvSpPr>
        <p:spPr>
          <a:xfrm>
            <a:off x="3347864" y="2823909"/>
            <a:ext cx="1872208" cy="965131"/>
          </a:xfrm>
          <a:prstGeom prst="chevron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>
                <a:solidFill>
                  <a:schemeClr val="bg1"/>
                </a:solidFill>
              </a:rPr>
              <a:t>Construcción prototipos</a:t>
            </a:r>
            <a:endParaRPr lang="es-ES" sz="1050" dirty="0">
              <a:solidFill>
                <a:schemeClr val="bg1"/>
              </a:solidFill>
            </a:endParaRPr>
          </a:p>
        </p:txBody>
      </p:sp>
      <p:sp>
        <p:nvSpPr>
          <p:cNvPr id="15" name="Cheurón 14"/>
          <p:cNvSpPr/>
          <p:nvPr/>
        </p:nvSpPr>
        <p:spPr>
          <a:xfrm>
            <a:off x="4805950" y="2823909"/>
            <a:ext cx="2430345" cy="965131"/>
          </a:xfrm>
          <a:prstGeom prst="chevron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>
                <a:solidFill>
                  <a:schemeClr val="bg1"/>
                </a:solidFill>
              </a:rPr>
              <a:t>Construcción </a:t>
            </a:r>
            <a:r>
              <a:rPr lang="es-ES" sz="1050" dirty="0">
                <a:solidFill>
                  <a:schemeClr val="bg1"/>
                </a:solidFill>
              </a:rPr>
              <a:t>de la herramienta / </a:t>
            </a:r>
            <a:r>
              <a:rPr lang="es-ES" sz="1050" dirty="0" smtClean="0">
                <a:solidFill>
                  <a:schemeClr val="bg1"/>
                </a:solidFill>
              </a:rPr>
              <a:t> integraciones</a:t>
            </a:r>
            <a:endParaRPr lang="es-ES" sz="1050" dirty="0">
              <a:solidFill>
                <a:schemeClr val="bg1"/>
              </a:solidFill>
            </a:endParaRPr>
          </a:p>
        </p:txBody>
      </p:sp>
      <p:sp>
        <p:nvSpPr>
          <p:cNvPr id="16" name="Cheurón 15"/>
          <p:cNvSpPr/>
          <p:nvPr/>
        </p:nvSpPr>
        <p:spPr>
          <a:xfrm>
            <a:off x="6883666" y="2823909"/>
            <a:ext cx="2080822" cy="965131"/>
          </a:xfrm>
          <a:prstGeom prst="chevron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>
                <a:solidFill>
                  <a:schemeClr val="bg1"/>
                </a:solidFill>
              </a:rPr>
              <a:t>Implementación </a:t>
            </a:r>
            <a:r>
              <a:rPr lang="es-ES" sz="1050" dirty="0">
                <a:solidFill>
                  <a:schemeClr val="bg1"/>
                </a:solidFill>
              </a:rPr>
              <a:t>de la herramienta</a:t>
            </a:r>
          </a:p>
        </p:txBody>
      </p:sp>
      <p:sp>
        <p:nvSpPr>
          <p:cNvPr id="53" name="Cheurón 52"/>
          <p:cNvSpPr/>
          <p:nvPr/>
        </p:nvSpPr>
        <p:spPr>
          <a:xfrm>
            <a:off x="2411760" y="3738647"/>
            <a:ext cx="2088232" cy="965131"/>
          </a:xfrm>
          <a:prstGeom prst="chevron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>
                <a:solidFill>
                  <a:schemeClr val="bg1"/>
                </a:solidFill>
              </a:rPr>
              <a:t>Definición final requerimientos </a:t>
            </a:r>
            <a:r>
              <a:rPr lang="es-ES" sz="1050" dirty="0">
                <a:solidFill>
                  <a:schemeClr val="bg1"/>
                </a:solidFill>
              </a:rPr>
              <a:t>de </a:t>
            </a:r>
            <a:r>
              <a:rPr lang="es-ES" sz="1050" dirty="0" smtClean="0">
                <a:solidFill>
                  <a:schemeClr val="bg1"/>
                </a:solidFill>
              </a:rPr>
              <a:t>la plataforma </a:t>
            </a:r>
            <a:r>
              <a:rPr lang="es-ES" sz="1050" dirty="0">
                <a:solidFill>
                  <a:schemeClr val="bg1"/>
                </a:solidFill>
              </a:rPr>
              <a:t>tecnológica</a:t>
            </a:r>
          </a:p>
        </p:txBody>
      </p:sp>
      <p:sp>
        <p:nvSpPr>
          <p:cNvPr id="54" name="Cheurón 53"/>
          <p:cNvSpPr/>
          <p:nvPr/>
        </p:nvSpPr>
        <p:spPr>
          <a:xfrm>
            <a:off x="6499871" y="3730683"/>
            <a:ext cx="2464617" cy="965131"/>
          </a:xfrm>
          <a:prstGeom prst="chevron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 smtClean="0">
                <a:solidFill>
                  <a:schemeClr val="bg1"/>
                </a:solidFill>
              </a:rPr>
              <a:t>Capacitación </a:t>
            </a:r>
            <a:r>
              <a:rPr lang="es-ES" sz="1050" dirty="0">
                <a:solidFill>
                  <a:schemeClr val="bg1"/>
                </a:solidFill>
              </a:rPr>
              <a:t>a usuarios, monitores y mesa de ayuda</a:t>
            </a:r>
          </a:p>
        </p:txBody>
      </p:sp>
      <p:sp>
        <p:nvSpPr>
          <p:cNvPr id="55" name="Rectángulo 54"/>
          <p:cNvSpPr/>
          <p:nvPr/>
        </p:nvSpPr>
        <p:spPr>
          <a:xfrm>
            <a:off x="300740" y="4789891"/>
            <a:ext cx="8602332" cy="236512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>
                <a:solidFill>
                  <a:schemeClr val="bg1"/>
                </a:solidFill>
              </a:rPr>
              <a:t>Gestión del proyecto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300740" y="5066738"/>
            <a:ext cx="8602332" cy="235883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>
                <a:solidFill>
                  <a:schemeClr val="bg1"/>
                </a:solidFill>
              </a:rPr>
              <a:t>Monitoreo y seguimiento</a:t>
            </a:r>
          </a:p>
        </p:txBody>
      </p:sp>
      <p:sp>
        <p:nvSpPr>
          <p:cNvPr id="57" name="Rectángulo 56"/>
          <p:cNvSpPr/>
          <p:nvPr/>
        </p:nvSpPr>
        <p:spPr>
          <a:xfrm>
            <a:off x="300745" y="5344662"/>
            <a:ext cx="8602332" cy="235883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>
                <a:solidFill>
                  <a:schemeClr val="bg1"/>
                </a:solidFill>
              </a:rPr>
              <a:t>Gestión de la calidad</a:t>
            </a:r>
          </a:p>
        </p:txBody>
      </p:sp>
      <p:sp>
        <p:nvSpPr>
          <p:cNvPr id="58" name="Rectángulo 57"/>
          <p:cNvSpPr/>
          <p:nvPr/>
        </p:nvSpPr>
        <p:spPr>
          <a:xfrm>
            <a:off x="305253" y="5622715"/>
            <a:ext cx="8602332" cy="235883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>
                <a:solidFill>
                  <a:schemeClr val="bg1"/>
                </a:solidFill>
              </a:rPr>
              <a:t>Gestión de riesgos</a:t>
            </a:r>
          </a:p>
        </p:txBody>
      </p:sp>
      <p:sp>
        <p:nvSpPr>
          <p:cNvPr id="59" name="Rectángulo 58"/>
          <p:cNvSpPr/>
          <p:nvPr/>
        </p:nvSpPr>
        <p:spPr>
          <a:xfrm>
            <a:off x="301563" y="5929421"/>
            <a:ext cx="8602332" cy="235883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>
                <a:solidFill>
                  <a:schemeClr val="bg1"/>
                </a:solidFill>
              </a:rPr>
              <a:t>Gestión documental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71" y="116632"/>
            <a:ext cx="908627" cy="50405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99592" y="72008"/>
            <a:ext cx="432048" cy="62068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87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16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2699792" y="263316"/>
            <a:ext cx="6219920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ES" dirty="0" smtClean="0"/>
              <a:t>Aspectos relevantes para un B.I.</a:t>
            </a:r>
            <a:endParaRPr lang="es-ES" i="1" dirty="0" smtClean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294967295"/>
          </p:nvPr>
        </p:nvSpPr>
        <p:spPr>
          <a:xfrm>
            <a:off x="395536" y="1197298"/>
            <a:ext cx="6912768" cy="467997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ts val="2200"/>
              </a:lnSpc>
            </a:pPr>
            <a:r>
              <a:rPr lang="es-CL" sz="2000" dirty="0" smtClean="0"/>
              <a:t>Entorno favorable</a:t>
            </a:r>
          </a:p>
          <a:p>
            <a:pPr marL="285750" lvl="1" indent="-285750" algn="just">
              <a:lnSpc>
                <a:spcPts val="2200"/>
              </a:lnSpc>
              <a:buFont typeface="Arial"/>
              <a:buChar char="•"/>
            </a:pPr>
            <a:r>
              <a:rPr lang="es-CL" sz="1800" dirty="0" smtClean="0"/>
              <a:t>Solidez del marco normativo del país </a:t>
            </a:r>
          </a:p>
          <a:p>
            <a:pPr marL="285750" lvl="1" indent="-285750" algn="just">
              <a:lnSpc>
                <a:spcPts val="2200"/>
              </a:lnSpc>
              <a:buFont typeface="Arial"/>
              <a:buChar char="•"/>
            </a:pPr>
            <a:r>
              <a:rPr lang="es-ES_tradnl" sz="1800" dirty="0" smtClean="0"/>
              <a:t>Transparencia interna y externa … más allá de la ley … es decir, i</a:t>
            </a:r>
            <a:r>
              <a:rPr lang="es-CL" sz="1800" dirty="0" smtClean="0"/>
              <a:t>nterés por la transparencia del Estado</a:t>
            </a:r>
          </a:p>
          <a:p>
            <a:pPr marL="285750" lvl="1" indent="-285750" algn="just">
              <a:lnSpc>
                <a:spcPts val="2200"/>
              </a:lnSpc>
              <a:buFont typeface="Arial"/>
              <a:buChar char="•"/>
            </a:pPr>
            <a:r>
              <a:rPr lang="es-CL" sz="1800" dirty="0" smtClean="0"/>
              <a:t>Apoyo </a:t>
            </a:r>
            <a:r>
              <a:rPr lang="es-CL" sz="1800" dirty="0"/>
              <a:t>político del más alto nivel</a:t>
            </a:r>
          </a:p>
          <a:p>
            <a:pPr marL="285750" lvl="1" indent="-285750" algn="just">
              <a:lnSpc>
                <a:spcPts val="2200"/>
              </a:lnSpc>
              <a:buFont typeface="Arial"/>
              <a:buChar char="•"/>
            </a:pPr>
            <a:r>
              <a:rPr lang="es-ES_tradnl" sz="1800" dirty="0" smtClean="0"/>
              <a:t>Trazabilidad de los procesos de compra en las instituciones</a:t>
            </a:r>
          </a:p>
          <a:p>
            <a:pPr marL="285750" lvl="1" indent="-285750" algn="just">
              <a:lnSpc>
                <a:spcPts val="2200"/>
              </a:lnSpc>
              <a:buFont typeface="Arial"/>
              <a:buChar char="•"/>
            </a:pPr>
            <a:r>
              <a:rPr lang="es-ES_tradnl" sz="1800" i="1" dirty="0" err="1" smtClean="0"/>
              <a:t>Accountability</a:t>
            </a:r>
            <a:r>
              <a:rPr lang="es-ES_tradnl" sz="1800" i="1" dirty="0" smtClean="0"/>
              <a:t> </a:t>
            </a:r>
            <a:r>
              <a:rPr lang="es-ES_tradnl" sz="1800" dirty="0" smtClean="0"/>
              <a:t>de </a:t>
            </a:r>
            <a:r>
              <a:rPr lang="es-ES_tradnl" sz="1800" dirty="0"/>
              <a:t>los involucrados en los procesos de </a:t>
            </a:r>
            <a:r>
              <a:rPr lang="es-ES_tradnl" sz="1800" dirty="0" smtClean="0"/>
              <a:t>compra</a:t>
            </a:r>
          </a:p>
          <a:p>
            <a:pPr marL="285750" lvl="1" indent="-285750" algn="just">
              <a:lnSpc>
                <a:spcPts val="2200"/>
              </a:lnSpc>
              <a:spcBef>
                <a:spcPts val="600"/>
              </a:spcBef>
              <a:buFont typeface="Arial"/>
              <a:buChar char="•"/>
            </a:pPr>
            <a:r>
              <a:rPr lang="es-CL" sz="1800" dirty="0"/>
              <a:t>Liderazgo institucional y compromiso inter </a:t>
            </a:r>
            <a:r>
              <a:rPr lang="es-CL" sz="1800" dirty="0" smtClean="0"/>
              <a:t>institucional al implementar el B.I</a:t>
            </a:r>
            <a:endParaRPr lang="es-CL" sz="1800" dirty="0"/>
          </a:p>
          <a:p>
            <a:pPr algn="just">
              <a:lnSpc>
                <a:spcPts val="2200"/>
              </a:lnSpc>
            </a:pPr>
            <a:r>
              <a:rPr lang="es-ES_tradnl" sz="2000" dirty="0" smtClean="0"/>
              <a:t>Para </a:t>
            </a:r>
            <a:r>
              <a:rPr lang="es-ES_tradnl" sz="2000" dirty="0"/>
              <a:t>el uso de un B.I.</a:t>
            </a:r>
          </a:p>
          <a:p>
            <a:pPr marL="285750" lvl="1" indent="-285750" algn="just">
              <a:lnSpc>
                <a:spcPts val="2200"/>
              </a:lnSpc>
              <a:spcBef>
                <a:spcPts val="600"/>
              </a:spcBef>
              <a:buFont typeface="Arial"/>
              <a:buChar char="•"/>
            </a:pPr>
            <a:r>
              <a:rPr lang="es-CL" sz="1800" dirty="0" smtClean="0"/>
              <a:t>Conectividad y acceso de las empresas al mundo digital</a:t>
            </a:r>
          </a:p>
          <a:p>
            <a:pPr marL="285750" lvl="1" indent="-285750" algn="just">
              <a:lnSpc>
                <a:spcPts val="2200"/>
              </a:lnSpc>
              <a:spcBef>
                <a:spcPts val="600"/>
              </a:spcBef>
              <a:buFont typeface="Arial"/>
              <a:buChar char="•"/>
            </a:pPr>
            <a:r>
              <a:rPr lang="es-CL" sz="1800" dirty="0" smtClean="0"/>
              <a:t>Orientación </a:t>
            </a:r>
            <a:r>
              <a:rPr lang="es-CL" sz="1800" dirty="0"/>
              <a:t>al usuario final </a:t>
            </a:r>
          </a:p>
          <a:p>
            <a:pPr marL="285750" lvl="1" indent="-285750" algn="just">
              <a:lnSpc>
                <a:spcPts val="2200"/>
              </a:lnSpc>
              <a:spcBef>
                <a:spcPts val="600"/>
              </a:spcBef>
              <a:buFont typeface="Arial"/>
              <a:buChar char="•"/>
            </a:pPr>
            <a:r>
              <a:rPr lang="es-CL" sz="1800" dirty="0"/>
              <a:t>Segmentación de los usuarios finales</a:t>
            </a:r>
          </a:p>
          <a:p>
            <a:pPr marL="285750" lvl="1" indent="-285750" algn="just">
              <a:lnSpc>
                <a:spcPts val="2200"/>
              </a:lnSpc>
              <a:spcBef>
                <a:spcPts val="600"/>
              </a:spcBef>
              <a:buFont typeface="Arial"/>
              <a:buChar char="•"/>
            </a:pPr>
            <a:r>
              <a:rPr lang="es-CL" sz="1800" dirty="0"/>
              <a:t>Amplia difusión, capacitación y sensibilización para fomentar su </a:t>
            </a:r>
            <a:r>
              <a:rPr lang="es-CL" sz="1800" dirty="0" smtClean="0"/>
              <a:t>uso</a:t>
            </a:r>
            <a:endParaRPr lang="es-CL" sz="18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2420888"/>
            <a:ext cx="1977666" cy="164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17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2699792" y="263316"/>
            <a:ext cx="6219920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ES" dirty="0"/>
              <a:t>Errores u </a:t>
            </a:r>
            <a:r>
              <a:rPr lang="es-ES" i="1" dirty="0"/>
              <a:t>horrores</a:t>
            </a:r>
            <a:r>
              <a:rPr lang="es-ES" dirty="0"/>
              <a:t> </a:t>
            </a:r>
            <a:r>
              <a:rPr lang="es-ES" dirty="0" smtClean="0"/>
              <a:t>a evitar en una </a:t>
            </a:r>
            <a:r>
              <a:rPr lang="es-ES" dirty="0"/>
              <a:t>implementación</a:t>
            </a:r>
            <a:endParaRPr lang="es-ES" i="1" dirty="0" smtClean="0"/>
          </a:p>
        </p:txBody>
      </p:sp>
      <p:sp>
        <p:nvSpPr>
          <p:cNvPr id="9" name="Marcador de contenido 6"/>
          <p:cNvSpPr>
            <a:spLocks noGrp="1"/>
          </p:cNvSpPr>
          <p:nvPr>
            <p:ph sz="quarter" idx="4294967295"/>
          </p:nvPr>
        </p:nvSpPr>
        <p:spPr>
          <a:xfrm>
            <a:off x="601439" y="1557338"/>
            <a:ext cx="3970561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lvl="1" indent="-285750" algn="just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s-ES_tradnl" sz="1800" b="1" dirty="0" smtClean="0"/>
              <a:t>Falta de </a:t>
            </a:r>
            <a:r>
              <a:rPr lang="es-ES_tradnl" sz="1800" b="1" dirty="0" err="1" smtClean="0"/>
              <a:t>gobernalidad</a:t>
            </a:r>
            <a:r>
              <a:rPr lang="es-ES_tradnl" sz="1800" dirty="0" smtClean="0"/>
              <a:t> en el proyecto</a:t>
            </a:r>
          </a:p>
          <a:p>
            <a:pPr marL="285750" lvl="1" indent="-285750" algn="just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s-ES_tradnl" sz="1800" b="1" dirty="0" smtClean="0"/>
              <a:t>Falta </a:t>
            </a:r>
            <a:r>
              <a:rPr lang="es-ES_tradnl" sz="1800" b="1" dirty="0"/>
              <a:t>de claridad </a:t>
            </a:r>
            <a:r>
              <a:rPr lang="es-ES_tradnl" dirty="0"/>
              <a:t>en </a:t>
            </a:r>
            <a:r>
              <a:rPr lang="es-ES_tradnl" dirty="0" smtClean="0"/>
              <a:t>los objetivos </a:t>
            </a:r>
            <a:r>
              <a:rPr lang="es-ES_tradnl" dirty="0"/>
              <a:t>de </a:t>
            </a:r>
            <a:r>
              <a:rPr lang="es-ES_tradnl" dirty="0" smtClean="0"/>
              <a:t>negocio (B.I.)</a:t>
            </a:r>
            <a:endParaRPr lang="es-ES_tradnl" dirty="0"/>
          </a:p>
          <a:p>
            <a:pPr marL="285750" lvl="1" indent="-285750" algn="just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s-ES_tradnl" sz="1800" b="1" dirty="0" smtClean="0"/>
              <a:t>Escasa</a:t>
            </a:r>
            <a:r>
              <a:rPr lang="es-ES_tradnl" dirty="0" smtClean="0"/>
              <a:t> </a:t>
            </a:r>
            <a:r>
              <a:rPr lang="es-ES_tradnl" sz="1800" b="1" dirty="0"/>
              <a:t>experiencia</a:t>
            </a:r>
            <a:r>
              <a:rPr lang="es-ES_tradnl" dirty="0"/>
              <a:t> de la empresa proveedora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s-ES_tradn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Dudas</a:t>
            </a: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la selección de la plataforma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s-ES_tradn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</a:t>
            </a: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_tradn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dimensionamiento</a:t>
            </a: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del cubo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s-ES_tradn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Baja</a:t>
            </a: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_tradn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velocidad</a:t>
            </a: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respuesta a consultas</a:t>
            </a:r>
          </a:p>
          <a:p>
            <a:pPr marL="285750" lvl="1" indent="-285750" algn="just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s-ES_tradnl" sz="1800" b="1" dirty="0" smtClean="0"/>
              <a:t>Bajo</a:t>
            </a:r>
            <a:r>
              <a:rPr lang="es-ES_tradnl" dirty="0" smtClean="0"/>
              <a:t> o </a:t>
            </a:r>
            <a:r>
              <a:rPr lang="es-ES_tradnl" sz="1800" b="1" dirty="0" smtClean="0"/>
              <a:t>nulo involucramiento </a:t>
            </a:r>
            <a:r>
              <a:rPr lang="es-ES_tradnl" dirty="0" smtClean="0"/>
              <a:t>de los usuarios finales</a:t>
            </a:r>
          </a:p>
          <a:p>
            <a:pPr marL="285750" lvl="1" indent="-285750" algn="just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s-ES_tradnl" sz="1800" b="1" dirty="0" smtClean="0"/>
              <a:t>Omisión</a:t>
            </a:r>
            <a:r>
              <a:rPr lang="es-ES_tradnl" dirty="0" smtClean="0"/>
              <a:t> o debilidad de la difusión</a:t>
            </a:r>
            <a:endParaRPr lang="es-ES_tradnl" sz="1800" b="1" dirty="0"/>
          </a:p>
        </p:txBody>
      </p:sp>
      <p:sp>
        <p:nvSpPr>
          <p:cNvPr id="8" name="Marcador de contenido 6"/>
          <p:cNvSpPr>
            <a:spLocks noGrp="1"/>
          </p:cNvSpPr>
          <p:nvPr>
            <p:ph sz="quarter" idx="4294967295"/>
          </p:nvPr>
        </p:nvSpPr>
        <p:spPr>
          <a:xfrm>
            <a:off x="4860032" y="1556792"/>
            <a:ext cx="4104456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s-ES_tradn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Escasa</a:t>
            </a: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recopilación de experiencias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s-ES_tradn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 valoración </a:t>
            </a: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 servicio de soporte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s-ES_tradn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Olvido </a:t>
            </a: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la necesaria amigabilidad del sistema y look and </a:t>
            </a:r>
            <a:r>
              <a:rPr lang="es-ES_tradnl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feel</a:t>
            </a:r>
            <a:endParaRPr lang="es-ES_tradn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s-ES_tradn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Omisión</a:t>
            </a: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 integración con otras herramientas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s-ES_tradn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Carencia</a:t>
            </a: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hitos o monitoreo del proyecto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s-ES_tradn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Falta</a:t>
            </a: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es-ES_tradn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pérdida</a:t>
            </a: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s-ES_tradn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visibilidad del </a:t>
            </a: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s-ES_tradn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royecto</a:t>
            </a:r>
            <a:endParaRPr lang="es-ES_tradn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es-ES_tradn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Débil</a:t>
            </a: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interlocución / comunicación en el proyecto</a:t>
            </a:r>
          </a:p>
        </p:txBody>
      </p:sp>
    </p:spTree>
    <p:extLst>
      <p:ext uri="{BB962C8B-B14F-4D97-AF65-F5344CB8AC3E}">
        <p14:creationId xmlns:p14="http://schemas.microsoft.com/office/powerpoint/2010/main" val="258870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18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1403648" y="263316"/>
            <a:ext cx="7516063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ES" dirty="0" smtClean="0"/>
              <a:t>A </a:t>
            </a:r>
            <a:r>
              <a:rPr lang="es-ES" b="1" dirty="0" smtClean="0"/>
              <a:t>no</a:t>
            </a:r>
            <a:r>
              <a:rPr lang="es-ES" dirty="0" smtClean="0"/>
              <a:t> inventar la rueda … hay modelos de gobernabilidad que podemos usar de referencia</a:t>
            </a:r>
            <a:endParaRPr lang="es-CL" dirty="0"/>
          </a:p>
        </p:txBody>
      </p:sp>
      <p:sp>
        <p:nvSpPr>
          <p:cNvPr id="41" name="Rectángulo 40"/>
          <p:cNvSpPr/>
          <p:nvPr/>
        </p:nvSpPr>
        <p:spPr>
          <a:xfrm>
            <a:off x="4726137" y="2348880"/>
            <a:ext cx="360040" cy="3600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3" name="Rectángulo 32"/>
          <p:cNvSpPr/>
          <p:nvPr/>
        </p:nvSpPr>
        <p:spPr>
          <a:xfrm>
            <a:off x="4366097" y="1556792"/>
            <a:ext cx="360040" cy="3600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Marcador de contenido 6"/>
          <p:cNvSpPr>
            <a:spLocks noGrp="1"/>
          </p:cNvSpPr>
          <p:nvPr>
            <p:ph sz="quarter" idx="4294967295"/>
          </p:nvPr>
        </p:nvSpPr>
        <p:spPr>
          <a:xfrm>
            <a:off x="611560" y="1557338"/>
            <a:ext cx="6346825" cy="43150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la definición del modelo de gobernabilidad se debe considerar:</a:t>
            </a:r>
          </a:p>
        </p:txBody>
      </p:sp>
      <p:sp>
        <p:nvSpPr>
          <p:cNvPr id="8" name="Pentágono 7"/>
          <p:cNvSpPr/>
          <p:nvPr/>
        </p:nvSpPr>
        <p:spPr>
          <a:xfrm>
            <a:off x="741594" y="2067294"/>
            <a:ext cx="2852369" cy="1217690"/>
          </a:xfrm>
          <a:prstGeom prst="homePlat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bg1"/>
                </a:solidFill>
              </a:rPr>
              <a:t>Gobernabilidad corporativa </a:t>
            </a:r>
            <a:r>
              <a:rPr lang="es-ES" sz="1400" dirty="0" smtClean="0">
                <a:solidFill>
                  <a:schemeClr val="bg1"/>
                </a:solidFill>
              </a:rPr>
              <a:t>(de acuerdo a la estrategia país)</a:t>
            </a:r>
          </a:p>
          <a:p>
            <a:r>
              <a:rPr lang="es-ES" sz="1200" dirty="0" smtClean="0">
                <a:solidFill>
                  <a:schemeClr val="bg1"/>
                </a:solidFill>
              </a:rPr>
              <a:t>Sistema mediante el cual se dirigen y controlan las instituciones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15" name="Pentágono 14"/>
          <p:cNvSpPr/>
          <p:nvPr/>
        </p:nvSpPr>
        <p:spPr>
          <a:xfrm>
            <a:off x="765697" y="3363438"/>
            <a:ext cx="2852369" cy="1217690"/>
          </a:xfrm>
          <a:prstGeom prst="homePlat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bg1"/>
                </a:solidFill>
              </a:rPr>
              <a:t>Gobernabilidad del proyecto </a:t>
            </a:r>
            <a:r>
              <a:rPr lang="es-ES" sz="1400" dirty="0" smtClean="0">
                <a:solidFill>
                  <a:schemeClr val="bg1"/>
                </a:solidFill>
              </a:rPr>
              <a:t>(de business inteligence)</a:t>
            </a:r>
          </a:p>
          <a:p>
            <a:r>
              <a:rPr lang="es-ES" sz="1200" dirty="0" smtClean="0">
                <a:solidFill>
                  <a:schemeClr val="bg1"/>
                </a:solidFill>
              </a:rPr>
              <a:t>Vinculación entre la gobernabilidad corporativa y la gestión del proyecto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16" name="Pentágono 15"/>
          <p:cNvSpPr/>
          <p:nvPr/>
        </p:nvSpPr>
        <p:spPr>
          <a:xfrm>
            <a:off x="765697" y="4659582"/>
            <a:ext cx="2852369" cy="1217690"/>
          </a:xfrm>
          <a:prstGeom prst="homePlat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bg1"/>
                </a:solidFill>
              </a:rPr>
              <a:t>Gestión del proyecto </a:t>
            </a:r>
            <a:r>
              <a:rPr lang="es-ES" sz="1400" dirty="0" smtClean="0">
                <a:solidFill>
                  <a:schemeClr val="bg1"/>
                </a:solidFill>
              </a:rPr>
              <a:t>(considerando todas sus etapas)</a:t>
            </a:r>
          </a:p>
          <a:p>
            <a:r>
              <a:rPr lang="es-ES" sz="1200" dirty="0" smtClean="0">
                <a:solidFill>
                  <a:schemeClr val="bg1"/>
                </a:solidFill>
              </a:rPr>
              <a:t>La forma de guiar y gestionar proyectos para asegurar el éxito de principio a fin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5" name="Marco 4"/>
          <p:cNvSpPr/>
          <p:nvPr/>
        </p:nvSpPr>
        <p:spPr>
          <a:xfrm>
            <a:off x="3707904" y="2067294"/>
            <a:ext cx="1800200" cy="1217690"/>
          </a:xfrm>
          <a:prstGeom prst="frame">
            <a:avLst/>
          </a:prstGeom>
          <a:ln w="3175"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accent4">
                    <a:lumMod val="50000"/>
                  </a:schemeClr>
                </a:solidFill>
              </a:rPr>
              <a:t>Estándar:</a:t>
            </a:r>
          </a:p>
          <a:p>
            <a:r>
              <a:rPr lang="es-ES" sz="1200" dirty="0" smtClean="0">
                <a:solidFill>
                  <a:schemeClr val="accent4">
                    <a:lumMod val="50000"/>
                  </a:schemeClr>
                </a:solidFill>
              </a:rPr>
              <a:t>Guías de la OECD</a:t>
            </a:r>
          </a:p>
          <a:p>
            <a:r>
              <a:rPr lang="es-ES" sz="1200" dirty="0" smtClean="0">
                <a:solidFill>
                  <a:schemeClr val="accent4">
                    <a:lumMod val="50000"/>
                  </a:schemeClr>
                </a:solidFill>
              </a:rPr>
              <a:t>AS8000</a:t>
            </a:r>
          </a:p>
          <a:p>
            <a:r>
              <a:rPr lang="es-ES" sz="1200" dirty="0" smtClean="0">
                <a:solidFill>
                  <a:schemeClr val="accent4">
                    <a:lumMod val="50000"/>
                  </a:schemeClr>
                </a:solidFill>
              </a:rPr>
              <a:t>Guías ASX</a:t>
            </a:r>
          </a:p>
        </p:txBody>
      </p:sp>
      <p:sp>
        <p:nvSpPr>
          <p:cNvPr id="20" name="Marco 19"/>
          <p:cNvSpPr/>
          <p:nvPr/>
        </p:nvSpPr>
        <p:spPr>
          <a:xfrm>
            <a:off x="3707904" y="3363438"/>
            <a:ext cx="1800200" cy="1217690"/>
          </a:xfrm>
          <a:prstGeom prst="frame">
            <a:avLst/>
          </a:prstGeom>
          <a:ln w="3175"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accent4">
                    <a:lumMod val="50000"/>
                  </a:schemeClr>
                </a:solidFill>
              </a:rPr>
              <a:t>Estándar:</a:t>
            </a:r>
          </a:p>
          <a:p>
            <a:r>
              <a:rPr lang="es-ES" sz="1200" dirty="0" smtClean="0">
                <a:solidFill>
                  <a:schemeClr val="accent4">
                    <a:lumMod val="50000"/>
                  </a:schemeClr>
                </a:solidFill>
              </a:rPr>
              <a:t>ISO 38500</a:t>
            </a:r>
          </a:p>
          <a:p>
            <a:r>
              <a:rPr lang="es-ES" sz="1200" dirty="0" smtClean="0">
                <a:solidFill>
                  <a:schemeClr val="accent4">
                    <a:lumMod val="50000"/>
                  </a:schemeClr>
                </a:solidFill>
              </a:rPr>
              <a:t>AS80 16</a:t>
            </a:r>
          </a:p>
          <a:p>
            <a:r>
              <a:rPr lang="es-ES" sz="1200" dirty="0" smtClean="0">
                <a:solidFill>
                  <a:schemeClr val="accent4">
                    <a:lumMod val="50000"/>
                  </a:schemeClr>
                </a:solidFill>
              </a:rPr>
              <a:t>HB 280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1" name="Marco 20"/>
          <p:cNvSpPr/>
          <p:nvPr/>
        </p:nvSpPr>
        <p:spPr>
          <a:xfrm>
            <a:off x="3707904" y="4659582"/>
            <a:ext cx="1800200" cy="1217690"/>
          </a:xfrm>
          <a:prstGeom prst="frame">
            <a:avLst/>
          </a:prstGeom>
          <a:ln w="3175"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accent4">
                    <a:lumMod val="50000"/>
                  </a:schemeClr>
                </a:solidFill>
              </a:rPr>
              <a:t>Estándar:</a:t>
            </a:r>
          </a:p>
          <a:p>
            <a:r>
              <a:rPr lang="es-ES" sz="1200" dirty="0" smtClean="0">
                <a:solidFill>
                  <a:schemeClr val="accent4">
                    <a:lumMod val="50000"/>
                  </a:schemeClr>
                </a:solidFill>
              </a:rPr>
              <a:t>PMBOK</a:t>
            </a:r>
          </a:p>
          <a:p>
            <a:r>
              <a:rPr lang="es-ES" sz="1200" dirty="0" smtClean="0">
                <a:solidFill>
                  <a:schemeClr val="accent4">
                    <a:lumMod val="50000"/>
                  </a:schemeClr>
                </a:solidFill>
              </a:rPr>
              <a:t>OPM3</a:t>
            </a:r>
          </a:p>
          <a:p>
            <a:r>
              <a:rPr lang="es-ES" sz="1200" dirty="0" smtClean="0">
                <a:solidFill>
                  <a:schemeClr val="accent4">
                    <a:lumMod val="50000"/>
                  </a:schemeClr>
                </a:solidFill>
              </a:rPr>
              <a:t>MSP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5652120" y="2067294"/>
            <a:ext cx="1224136" cy="121769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bg1"/>
                </a:solidFill>
              </a:rPr>
              <a:t>Foco:</a:t>
            </a:r>
          </a:p>
          <a:p>
            <a:r>
              <a:rPr lang="es-ES" sz="1200" dirty="0" smtClean="0">
                <a:solidFill>
                  <a:schemeClr val="bg1"/>
                </a:solidFill>
              </a:rPr>
              <a:t>Misión y Visión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5652120" y="3363438"/>
            <a:ext cx="1224136" cy="121769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bg1"/>
                </a:solidFill>
              </a:rPr>
              <a:t>Foco:</a:t>
            </a:r>
          </a:p>
          <a:p>
            <a:r>
              <a:rPr lang="es-ES" sz="1200" dirty="0" smtClean="0">
                <a:solidFill>
                  <a:schemeClr val="bg1"/>
                </a:solidFill>
              </a:rPr>
              <a:t>Resultado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5652120" y="4659582"/>
            <a:ext cx="1224136" cy="121769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bg1"/>
                </a:solidFill>
              </a:rPr>
              <a:t>Foco:</a:t>
            </a:r>
          </a:p>
          <a:p>
            <a:r>
              <a:rPr lang="es-ES" sz="1200" dirty="0" smtClean="0">
                <a:solidFill>
                  <a:schemeClr val="bg1"/>
                </a:solidFill>
              </a:rPr>
              <a:t>Producto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4" name="Pergamino vertical 3"/>
          <p:cNvSpPr/>
          <p:nvPr/>
        </p:nvSpPr>
        <p:spPr>
          <a:xfrm>
            <a:off x="6958385" y="3284984"/>
            <a:ext cx="2078111" cy="1224136"/>
          </a:xfrm>
          <a:prstGeom prst="verticalScroll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buFont typeface="Arial"/>
              <a:buChar char="•"/>
            </a:pPr>
            <a:r>
              <a:rPr lang="es-ES" sz="1100" dirty="0" smtClean="0">
                <a:solidFill>
                  <a:schemeClr val="bg1"/>
                </a:solidFill>
              </a:rPr>
              <a:t>Roles y responsabilidades</a:t>
            </a:r>
          </a:p>
          <a:p>
            <a:pPr marL="182563" indent="-182563">
              <a:buFont typeface="Arial"/>
              <a:buChar char="•"/>
            </a:pPr>
            <a:r>
              <a:rPr lang="es-ES" sz="1100" dirty="0" smtClean="0">
                <a:solidFill>
                  <a:schemeClr val="bg1"/>
                </a:solidFill>
              </a:rPr>
              <a:t>Coordinaciones</a:t>
            </a:r>
          </a:p>
          <a:p>
            <a:pPr marL="182563" indent="-182563">
              <a:buFont typeface="Arial"/>
              <a:buChar char="•"/>
            </a:pPr>
            <a:r>
              <a:rPr lang="es-ES" sz="1100" dirty="0" smtClean="0">
                <a:solidFill>
                  <a:schemeClr val="bg1"/>
                </a:solidFill>
              </a:rPr>
              <a:t>Entregables clave</a:t>
            </a:r>
          </a:p>
          <a:p>
            <a:pPr marL="182563" indent="-182563">
              <a:buFont typeface="Arial"/>
              <a:buChar char="•"/>
            </a:pPr>
            <a:r>
              <a:rPr lang="es-ES" sz="1100" dirty="0" smtClean="0">
                <a:solidFill>
                  <a:schemeClr val="bg1"/>
                </a:solidFill>
              </a:rPr>
              <a:t>Estructura</a:t>
            </a:r>
          </a:p>
          <a:p>
            <a:pPr marL="182563" indent="-182563">
              <a:buFont typeface="Arial"/>
              <a:buChar char="•"/>
            </a:pPr>
            <a:r>
              <a:rPr lang="es-ES" sz="1100" dirty="0" smtClean="0">
                <a:solidFill>
                  <a:schemeClr val="bg1"/>
                </a:solidFill>
              </a:rPr>
              <a:t>Proceso toma decisiones</a:t>
            </a:r>
          </a:p>
        </p:txBody>
      </p:sp>
      <p:sp>
        <p:nvSpPr>
          <p:cNvPr id="18" name="Pergamino vertical 17"/>
          <p:cNvSpPr/>
          <p:nvPr/>
        </p:nvSpPr>
        <p:spPr>
          <a:xfrm>
            <a:off x="6948264" y="4581128"/>
            <a:ext cx="2078111" cy="1224136"/>
          </a:xfrm>
          <a:prstGeom prst="verticalScroll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buFont typeface="Arial"/>
              <a:buChar char="•"/>
            </a:pPr>
            <a:r>
              <a:rPr lang="es-ES" sz="1100" dirty="0" smtClean="0">
                <a:solidFill>
                  <a:schemeClr val="bg1"/>
                </a:solidFill>
              </a:rPr>
              <a:t>Proceso estandarizado para llevar el proyecto</a:t>
            </a:r>
          </a:p>
          <a:p>
            <a:pPr marL="182563" indent="-182563">
              <a:buFont typeface="Arial"/>
              <a:buChar char="•"/>
            </a:pPr>
            <a:endParaRPr lang="es-ES" sz="1100" dirty="0" smtClean="0">
              <a:solidFill>
                <a:schemeClr val="bg1"/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1979712" y="263316"/>
            <a:ext cx="360040" cy="36004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7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19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2051720" y="263316"/>
            <a:ext cx="6867991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ES" i="1" dirty="0" err="1" smtClean="0"/>
              <a:t>Roadmap</a:t>
            </a:r>
            <a:r>
              <a:rPr lang="es-ES" dirty="0" smtClean="0"/>
              <a:t> para proyecto BI</a:t>
            </a:r>
            <a:endParaRPr lang="es-CL" dirty="0"/>
          </a:p>
        </p:txBody>
      </p:sp>
      <p:sp>
        <p:nvSpPr>
          <p:cNvPr id="22" name="Marcador de contenido 6"/>
          <p:cNvSpPr>
            <a:spLocks noGrp="1"/>
          </p:cNvSpPr>
          <p:nvPr>
            <p:ph sz="quarter" idx="4294967295"/>
          </p:nvPr>
        </p:nvSpPr>
        <p:spPr>
          <a:xfrm>
            <a:off x="745455" y="1557338"/>
            <a:ext cx="7858993" cy="51120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Definición e </a:t>
            </a:r>
            <a:r>
              <a:rPr lang="es-C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implementación</a:t>
            </a: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del modelo de </a:t>
            </a:r>
            <a:r>
              <a:rPr lang="es-C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gobernabilidad</a:t>
            </a:r>
          </a:p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CL" sz="1800" b="1" dirty="0"/>
              <a:t>Institucionalización</a:t>
            </a:r>
            <a:r>
              <a:rPr lang="es-CL" dirty="0" smtClean="0"/>
              <a:t> </a:t>
            </a:r>
            <a:r>
              <a:rPr lang="es-CL" dirty="0"/>
              <a:t>del proceso de gobernabilidad </a:t>
            </a:r>
            <a:r>
              <a:rPr lang="es-CL" dirty="0" smtClean="0"/>
              <a:t>del BI</a:t>
            </a:r>
            <a:endParaRPr lang="es-CL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C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Difusión</a:t>
            </a: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comunicación, trabajo en equipo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Definición de </a:t>
            </a:r>
            <a:r>
              <a:rPr lang="es-C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perfiles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 de la </a:t>
            </a:r>
            <a:r>
              <a:rPr lang="es-C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estructura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para el proyecto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Diseño y desarrollo de </a:t>
            </a:r>
            <a:r>
              <a:rPr lang="es-C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capacitación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en metodologías y herramientas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Definición de </a:t>
            </a:r>
            <a:r>
              <a:rPr lang="es-C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vías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s-C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comunicación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 almacenamiento de documentos del proyecto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Definición de </a:t>
            </a:r>
            <a:r>
              <a:rPr lang="es-C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mecanismos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s-C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resolución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s-C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conflictos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 escalamiento de problemas o indefiniciones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Elaboración de </a:t>
            </a:r>
            <a:r>
              <a:rPr lang="es-C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casos de negocios</a:t>
            </a:r>
            <a:endParaRPr lang="es-CL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C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Monitoreo periódico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(proyecto, puesta en marcha y soporte)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C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Captura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C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almacenamiento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 difusión de lecciones aprendidas</a:t>
            </a:r>
          </a:p>
        </p:txBody>
      </p:sp>
      <p:sp>
        <p:nvSpPr>
          <p:cNvPr id="6" name="Elipse 5"/>
          <p:cNvSpPr/>
          <p:nvPr/>
        </p:nvSpPr>
        <p:spPr>
          <a:xfrm>
            <a:off x="1979712" y="263316"/>
            <a:ext cx="360040" cy="36004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7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2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2771800" y="263316"/>
            <a:ext cx="6147912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ES" dirty="0" smtClean="0"/>
              <a:t>Qué es un </a:t>
            </a:r>
            <a:r>
              <a:rPr lang="es-ES" dirty="0" err="1" smtClean="0"/>
              <a:t>business</a:t>
            </a:r>
            <a:r>
              <a:rPr lang="es-ES" dirty="0" smtClean="0"/>
              <a:t> </a:t>
            </a:r>
            <a:r>
              <a:rPr lang="es-ES" dirty="0" err="1" smtClean="0"/>
              <a:t>intelligence</a:t>
            </a:r>
            <a:r>
              <a:rPr lang="es-ES" dirty="0" smtClean="0"/>
              <a:t> … ?</a:t>
            </a:r>
          </a:p>
        </p:txBody>
      </p:sp>
      <p:sp>
        <p:nvSpPr>
          <p:cNvPr id="6" name="Marcador de contenido 6"/>
          <p:cNvSpPr>
            <a:spLocks noGrp="1"/>
          </p:cNvSpPr>
          <p:nvPr>
            <p:ph sz="quarter" idx="4294967295"/>
          </p:nvPr>
        </p:nvSpPr>
        <p:spPr>
          <a:xfrm>
            <a:off x="755577" y="1557338"/>
            <a:ext cx="8147124" cy="30237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lvl="1" indent="-285750" algn="just">
              <a:spcBef>
                <a:spcPts val="600"/>
              </a:spcBef>
              <a:spcAft>
                <a:spcPts val="900"/>
              </a:spcAft>
              <a:buFont typeface="Arial"/>
              <a:buChar char="•"/>
            </a:pPr>
            <a:r>
              <a:rPr lang="es-CL" sz="1800" dirty="0" smtClean="0"/>
              <a:t>Es un </a:t>
            </a:r>
            <a:r>
              <a:rPr lang="es-CL" sz="1800" dirty="0"/>
              <a:t>conjunto de </a:t>
            </a:r>
            <a:r>
              <a:rPr lang="es-CL" sz="2400" b="1" dirty="0" smtClean="0"/>
              <a:t>estrategias</a:t>
            </a:r>
            <a:r>
              <a:rPr lang="es-CL" sz="1800" dirty="0" smtClean="0"/>
              <a:t>, </a:t>
            </a:r>
            <a:r>
              <a:rPr lang="es-CL" sz="2400" b="1" dirty="0"/>
              <a:t>procesos</a:t>
            </a:r>
            <a:r>
              <a:rPr lang="es-CL" sz="1800" dirty="0" smtClean="0"/>
              <a:t> </a:t>
            </a:r>
            <a:r>
              <a:rPr lang="es-CL" sz="1800" dirty="0"/>
              <a:t>y </a:t>
            </a:r>
            <a:r>
              <a:rPr lang="es-CL" sz="2400" b="1" dirty="0"/>
              <a:t>herramientas</a:t>
            </a:r>
            <a:r>
              <a:rPr lang="es-CL" sz="1800" dirty="0"/>
              <a:t> enfocadas a la </a:t>
            </a:r>
            <a:r>
              <a:rPr lang="es-CL" sz="2400" b="1" dirty="0"/>
              <a:t>creación</a:t>
            </a:r>
            <a:r>
              <a:rPr lang="es-CL" sz="1800" dirty="0" smtClean="0"/>
              <a:t> y  </a:t>
            </a:r>
            <a:r>
              <a:rPr lang="es-CL" sz="2400" b="1" dirty="0"/>
              <a:t>administración</a:t>
            </a:r>
            <a:r>
              <a:rPr lang="es-CL" sz="1800" dirty="0" smtClean="0"/>
              <a:t> de </a:t>
            </a:r>
            <a:r>
              <a:rPr lang="es-CL" sz="2400" b="1" dirty="0"/>
              <a:t>conocimiento</a:t>
            </a:r>
            <a:r>
              <a:rPr lang="es-CL" sz="1800" dirty="0" smtClean="0"/>
              <a:t> tras el </a:t>
            </a:r>
            <a:r>
              <a:rPr lang="es-CL" sz="1800" dirty="0"/>
              <a:t>análisis de </a:t>
            </a:r>
            <a:r>
              <a:rPr lang="es-CL" sz="1800" dirty="0" smtClean="0"/>
              <a:t>datos</a:t>
            </a:r>
          </a:p>
          <a:p>
            <a:pPr marL="285750" lvl="1" indent="-285750" algn="just">
              <a:spcBef>
                <a:spcPts val="600"/>
              </a:spcBef>
              <a:spcAft>
                <a:spcPts val="900"/>
              </a:spcAft>
              <a:buFont typeface="Arial"/>
              <a:buChar char="•"/>
            </a:pPr>
            <a:r>
              <a:rPr lang="es-CL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 </a:t>
            </a: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</a:t>
            </a:r>
            <a:r>
              <a:rPr lang="es-C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proceso</a:t>
            </a: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interactivo</a:t>
            </a:r>
            <a:r>
              <a:rPr lang="es-CL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que permite explorar </a:t>
            </a: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</a:t>
            </a:r>
            <a:r>
              <a:rPr lang="es-C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analizar</a:t>
            </a: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información</a:t>
            </a: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L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una manera estructurada para identificar tendencias </a:t>
            </a: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</a:t>
            </a:r>
            <a:r>
              <a:rPr lang="es-CL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patrones de comportamiento, desde </a:t>
            </a: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cuales derivar </a:t>
            </a:r>
            <a:r>
              <a:rPr lang="es-CL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ideas, </a:t>
            </a: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extraer </a:t>
            </a:r>
            <a:r>
              <a:rPr lang="es-CL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conclusiones y tomar decisiones.</a:t>
            </a:r>
          </a:p>
          <a:p>
            <a:pPr marL="285750" indent="-285750" algn="just">
              <a:spcAft>
                <a:spcPts val="900"/>
              </a:spcAft>
              <a:buFont typeface="Arial"/>
              <a:buChar char="•"/>
            </a:pP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 una </a:t>
            </a:r>
            <a:r>
              <a:rPr lang="es-C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actividad</a:t>
            </a:r>
            <a:r>
              <a:rPr lang="es-C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dinámica</a:t>
            </a:r>
            <a:r>
              <a:rPr lang="es-C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 lo que se debe desarrollar de forma </a:t>
            </a:r>
            <a:r>
              <a:rPr lang="es-C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periódica</a:t>
            </a: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para realizar los ajustes necesarios en el negocio.</a:t>
            </a:r>
            <a:endParaRPr lang="es-C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294967295"/>
          </p:nvPr>
        </p:nvSpPr>
        <p:spPr>
          <a:xfrm>
            <a:off x="1115616" y="5085184"/>
            <a:ext cx="6840760" cy="1741900"/>
          </a:xfrm>
          <a:prstGeom prst="rect">
            <a:avLst/>
          </a:prstGeom>
          <a:solidFill>
            <a:srgbClr val="FF6600"/>
          </a:solidFill>
        </p:spPr>
        <p:txBody>
          <a:bodyPr>
            <a:no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s-CL" sz="2400" dirty="0" smtClean="0">
                <a:solidFill>
                  <a:schemeClr val="bg1"/>
                </a:solidFill>
              </a:rPr>
              <a:t>Dicho en simple …</a:t>
            </a: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s-CL" sz="2400" dirty="0" smtClean="0">
                <a:solidFill>
                  <a:schemeClr val="bg1"/>
                </a:solidFill>
              </a:rPr>
              <a:t>es la transformación de un </a:t>
            </a:r>
            <a:r>
              <a:rPr lang="es-CL" sz="3200" dirty="0" smtClean="0">
                <a:solidFill>
                  <a:schemeClr val="bg1"/>
                </a:solidFill>
              </a:rPr>
              <a:t>mar de datos</a:t>
            </a:r>
            <a:r>
              <a:rPr lang="es-CL" sz="2400" dirty="0" smtClean="0">
                <a:solidFill>
                  <a:schemeClr val="bg1"/>
                </a:solidFill>
              </a:rPr>
              <a:t> en </a:t>
            </a:r>
            <a:r>
              <a:rPr lang="es-CL" sz="3200" dirty="0" smtClean="0">
                <a:solidFill>
                  <a:schemeClr val="bg1"/>
                </a:solidFill>
              </a:rPr>
              <a:t>información útil</a:t>
            </a:r>
          </a:p>
        </p:txBody>
      </p:sp>
    </p:spTree>
    <p:extLst>
      <p:ext uri="{BB962C8B-B14F-4D97-AF65-F5344CB8AC3E}">
        <p14:creationId xmlns:p14="http://schemas.microsoft.com/office/powerpoint/2010/main" val="367377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20</a:t>
            </a:fld>
            <a:endParaRPr lang="es-CL" dirty="0"/>
          </a:p>
        </p:txBody>
      </p:sp>
      <p:sp>
        <p:nvSpPr>
          <p:cNvPr id="6" name="Rectángulo 5"/>
          <p:cNvSpPr/>
          <p:nvPr/>
        </p:nvSpPr>
        <p:spPr>
          <a:xfrm>
            <a:off x="1331640" y="1852950"/>
            <a:ext cx="6480720" cy="3016210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endParaRPr lang="es-CL" sz="4000" dirty="0" smtClean="0">
              <a:solidFill>
                <a:srgbClr val="FFFFFF"/>
              </a:solidFill>
            </a:endParaRPr>
          </a:p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r>
              <a:rPr lang="es-CL" sz="4000" dirty="0" smtClean="0">
                <a:solidFill>
                  <a:srgbClr val="FFFFFF"/>
                </a:solidFill>
              </a:rPr>
              <a:t>Algunos ejemplos …</a:t>
            </a:r>
          </a:p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r>
              <a:rPr lang="es-CL" sz="4000" dirty="0" smtClean="0">
                <a:solidFill>
                  <a:srgbClr val="FFFFFF"/>
                </a:solidFill>
              </a:rPr>
              <a:t>para comenzar a sacar ideas</a:t>
            </a:r>
          </a:p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endParaRPr lang="es-CL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8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21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2555874" y="263316"/>
            <a:ext cx="6363837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CL" dirty="0" smtClean="0"/>
              <a:t>El </a:t>
            </a:r>
            <a:r>
              <a:rPr lang="es-CL" dirty="0"/>
              <a:t>caso de </a:t>
            </a:r>
            <a:r>
              <a:rPr lang="es-CL" dirty="0" smtClean="0"/>
              <a:t>www.analiza.cl</a:t>
            </a:r>
          </a:p>
          <a:p>
            <a:r>
              <a:rPr lang="es-CL" dirty="0" smtClean="0"/>
              <a:t>Chile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0"/>
            <a:ext cx="9144000" cy="418513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23528" y="6448251"/>
            <a:ext cx="1639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Fuente: www.analiza.cl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740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22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2267744" y="263316"/>
            <a:ext cx="6651967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CL" dirty="0"/>
              <a:t>Ejemplo </a:t>
            </a:r>
            <a:r>
              <a:rPr lang="es-CL" dirty="0" smtClean="0"/>
              <a:t>de información que se puede lograr desde un BI de compras públicas</a:t>
            </a:r>
            <a:endParaRPr lang="es-CL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23528" y="6448251"/>
            <a:ext cx="1639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Fuente: </a:t>
            </a:r>
            <a:r>
              <a:rPr lang="es-ES" sz="1200" dirty="0" err="1" smtClean="0"/>
              <a:t>www.analiza.cl</a:t>
            </a:r>
            <a:endParaRPr lang="es-ES" sz="1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40768"/>
            <a:ext cx="7999474" cy="489654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 rot="20731007">
            <a:off x="3116835" y="5576837"/>
            <a:ext cx="3348675" cy="83099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Oportunidades de negocio … 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alguna en la que pudimos haber estado si hubiésemos mirado antes??</a:t>
            </a:r>
            <a:endParaRPr lang="es-ES" sz="1600" dirty="0">
              <a:solidFill>
                <a:schemeClr val="bg1"/>
              </a:solidFill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 flipH="1" flipV="1">
            <a:off x="2915816" y="4149080"/>
            <a:ext cx="1800200" cy="144016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62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23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2339752" y="263316"/>
            <a:ext cx="6579959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CL" dirty="0"/>
              <a:t>Ejemplo </a:t>
            </a:r>
            <a:r>
              <a:rPr lang="es-CL" dirty="0" smtClean="0"/>
              <a:t>de información que se puede lograr desde un BI de compras públicas</a:t>
            </a:r>
            <a:r>
              <a:rPr lang="es-CL" sz="1600" dirty="0"/>
              <a:t> … cont</a:t>
            </a:r>
            <a:r>
              <a:rPr lang="es-CL" sz="1600" dirty="0" smtClean="0"/>
              <a:t>.</a:t>
            </a:r>
            <a:endParaRPr lang="es-CL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23528" y="6448251"/>
            <a:ext cx="1639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Fuente: </a:t>
            </a:r>
            <a:r>
              <a:rPr lang="es-ES" sz="1200" dirty="0" err="1" smtClean="0"/>
              <a:t>www.analiza.cl</a:t>
            </a:r>
            <a:endParaRPr lang="es-ES" sz="1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40768"/>
            <a:ext cx="7999474" cy="489654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 rot="20242890">
            <a:off x="5633352" y="4363851"/>
            <a:ext cx="3399401" cy="58477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Las instituciones que más compran … 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Alguna oportunidad para aprovechar?</a:t>
            </a:r>
            <a:endParaRPr lang="es-ES" sz="1600" dirty="0">
              <a:solidFill>
                <a:schemeClr val="bg1"/>
              </a:solidFill>
            </a:endParaRPr>
          </a:p>
        </p:txBody>
      </p:sp>
      <p:cxnSp>
        <p:nvCxnSpPr>
          <p:cNvPr id="13" name="Conector recto de flecha 12"/>
          <p:cNvCxnSpPr/>
          <p:nvPr/>
        </p:nvCxnSpPr>
        <p:spPr>
          <a:xfrm flipH="1" flipV="1">
            <a:off x="5436097" y="3717033"/>
            <a:ext cx="1584175" cy="57606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1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24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2339752" y="263316"/>
            <a:ext cx="6579959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CL" dirty="0"/>
              <a:t>Ejemplo </a:t>
            </a:r>
            <a:r>
              <a:rPr lang="es-CL" dirty="0" smtClean="0"/>
              <a:t>de información que se puede lograr desde un BI de compras públicas</a:t>
            </a:r>
            <a:r>
              <a:rPr lang="es-CL" sz="1600" dirty="0"/>
              <a:t> … cont</a:t>
            </a:r>
            <a:r>
              <a:rPr lang="es-CL" sz="1600" dirty="0" smtClean="0"/>
              <a:t>.</a:t>
            </a:r>
            <a:endParaRPr lang="es-CL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23528" y="6448251"/>
            <a:ext cx="1639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Fuente: </a:t>
            </a:r>
            <a:r>
              <a:rPr lang="es-ES" sz="1200" dirty="0" err="1" smtClean="0"/>
              <a:t>www.analiza.cl</a:t>
            </a:r>
            <a:endParaRPr lang="es-ES" sz="1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40769"/>
            <a:ext cx="7999474" cy="489654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621752" y="4685716"/>
            <a:ext cx="2414744" cy="338554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Qué se oferta  … ?</a:t>
            </a:r>
            <a:endParaRPr lang="es-ES" sz="1600" dirty="0">
              <a:solidFill>
                <a:schemeClr val="bg1"/>
              </a:solidFill>
            </a:endParaRPr>
          </a:p>
        </p:txBody>
      </p:sp>
      <p:cxnSp>
        <p:nvCxnSpPr>
          <p:cNvPr id="13" name="Conector recto de flecha 12"/>
          <p:cNvCxnSpPr/>
          <p:nvPr/>
        </p:nvCxnSpPr>
        <p:spPr>
          <a:xfrm flipH="1" flipV="1">
            <a:off x="7596336" y="4149080"/>
            <a:ext cx="216025" cy="53663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 rot="20704837">
            <a:off x="4615028" y="5635272"/>
            <a:ext cx="2703885" cy="83099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Ofertas por regiones … 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tenemos espacio como proveedor ???</a:t>
            </a:r>
            <a:endParaRPr lang="es-ES" sz="1600" dirty="0">
              <a:solidFill>
                <a:schemeClr val="bg1"/>
              </a:solidFill>
            </a:endParaRPr>
          </a:p>
        </p:txBody>
      </p:sp>
      <p:cxnSp>
        <p:nvCxnSpPr>
          <p:cNvPr id="16" name="Conector recto de flecha 15"/>
          <p:cNvCxnSpPr/>
          <p:nvPr/>
        </p:nvCxnSpPr>
        <p:spPr>
          <a:xfrm flipH="1" flipV="1">
            <a:off x="4139952" y="5608718"/>
            <a:ext cx="1440160" cy="12453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60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25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2411760" y="263316"/>
            <a:ext cx="6507951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CL" dirty="0"/>
              <a:t>Ejemplo </a:t>
            </a:r>
            <a:r>
              <a:rPr lang="es-CL" dirty="0" smtClean="0"/>
              <a:t>de información que se puede lograr desde un BI de compras públicas</a:t>
            </a:r>
            <a:r>
              <a:rPr lang="es-CL" sz="1600" dirty="0"/>
              <a:t> … cont</a:t>
            </a:r>
            <a:r>
              <a:rPr lang="es-CL" sz="1600" dirty="0" smtClean="0"/>
              <a:t>.</a:t>
            </a:r>
            <a:endParaRPr lang="es-CL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23528" y="6448251"/>
            <a:ext cx="1639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Fuente: </a:t>
            </a:r>
            <a:r>
              <a:rPr lang="es-ES" sz="1200" dirty="0" err="1" smtClean="0"/>
              <a:t>www.analiza.cl</a:t>
            </a:r>
            <a:endParaRPr lang="es-ES" sz="1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52637"/>
            <a:ext cx="7999474" cy="4884675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300192" y="2204864"/>
            <a:ext cx="1872208" cy="58477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Qué se compra por regiones … ?</a:t>
            </a:r>
            <a:endParaRPr lang="es-ES" sz="1600" dirty="0">
              <a:solidFill>
                <a:schemeClr val="bg1"/>
              </a:solidFill>
            </a:endParaRPr>
          </a:p>
        </p:txBody>
      </p:sp>
      <p:cxnSp>
        <p:nvCxnSpPr>
          <p:cNvPr id="13" name="Conector recto de flecha 12"/>
          <p:cNvCxnSpPr>
            <a:stCxn id="12" idx="1"/>
          </p:cNvCxnSpPr>
          <p:nvPr/>
        </p:nvCxnSpPr>
        <p:spPr>
          <a:xfrm flipH="1">
            <a:off x="4860032" y="2497252"/>
            <a:ext cx="1440160" cy="21166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 rot="20704837">
            <a:off x="3887903" y="5801234"/>
            <a:ext cx="2711855" cy="58477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Compras por regiones … podemos estar ???</a:t>
            </a:r>
            <a:endParaRPr lang="es-ES" sz="1600" dirty="0">
              <a:solidFill>
                <a:schemeClr val="bg1"/>
              </a:solidFill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 flipH="1" flipV="1">
            <a:off x="4355976" y="5301208"/>
            <a:ext cx="504056" cy="57606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5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26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2339752" y="263316"/>
            <a:ext cx="6579959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CL" dirty="0"/>
              <a:t>Ejemplo </a:t>
            </a:r>
            <a:r>
              <a:rPr lang="es-CL" dirty="0" smtClean="0"/>
              <a:t>de información que se puede lograr desde un BI de compras públicas</a:t>
            </a:r>
            <a:r>
              <a:rPr lang="es-CL" sz="1600" dirty="0"/>
              <a:t> … cont</a:t>
            </a:r>
            <a:r>
              <a:rPr lang="es-CL" sz="1600" dirty="0" smtClean="0"/>
              <a:t>.</a:t>
            </a:r>
            <a:endParaRPr lang="es-CL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23528" y="6448251"/>
            <a:ext cx="1639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Fuente: </a:t>
            </a:r>
            <a:r>
              <a:rPr lang="es-ES" sz="1200" dirty="0" err="1" smtClean="0"/>
              <a:t>www.analiza.cl</a:t>
            </a:r>
            <a:endParaRPr lang="es-ES" sz="1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40768"/>
            <a:ext cx="7999474" cy="489654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275856" y="5940568"/>
            <a:ext cx="3179886" cy="58477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Como compran las instituciones … Cómo puede estar mi empresa ???</a:t>
            </a:r>
            <a:endParaRPr lang="es-ES" sz="1600" dirty="0">
              <a:solidFill>
                <a:schemeClr val="bg1"/>
              </a:solidFill>
            </a:endParaRPr>
          </a:p>
        </p:txBody>
      </p:sp>
      <p:cxnSp>
        <p:nvCxnSpPr>
          <p:cNvPr id="13" name="Conector recto de flecha 12"/>
          <p:cNvCxnSpPr/>
          <p:nvPr/>
        </p:nvCxnSpPr>
        <p:spPr>
          <a:xfrm flipV="1">
            <a:off x="4860032" y="3861048"/>
            <a:ext cx="1656184" cy="201622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3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27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2411760" y="263316"/>
            <a:ext cx="6507951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CL" dirty="0"/>
              <a:t>Ejemplo </a:t>
            </a:r>
            <a:r>
              <a:rPr lang="es-CL" dirty="0" smtClean="0"/>
              <a:t>de información que se puede lograr desde un BI de compras públicas</a:t>
            </a:r>
            <a:r>
              <a:rPr lang="es-CL" sz="1600" dirty="0"/>
              <a:t> … cont</a:t>
            </a:r>
            <a:r>
              <a:rPr lang="es-CL" sz="1600" dirty="0" smtClean="0"/>
              <a:t>.</a:t>
            </a:r>
            <a:endParaRPr lang="es-CL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23528" y="6448251"/>
            <a:ext cx="1639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Fuente: </a:t>
            </a:r>
            <a:r>
              <a:rPr lang="es-ES" sz="1200" dirty="0" err="1" smtClean="0"/>
              <a:t>www.analiza.cl</a:t>
            </a:r>
            <a:endParaRPr lang="es-ES" sz="1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40768"/>
            <a:ext cx="7999474" cy="489654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704482" y="5508520"/>
            <a:ext cx="3179886" cy="83099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Oportunidades futuras por término de contratos por rubro …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Debemos prepararnos …!!!</a:t>
            </a:r>
            <a:endParaRPr lang="es-ES" sz="1600" dirty="0">
              <a:solidFill>
                <a:schemeClr val="bg1"/>
              </a:solidFill>
            </a:endParaRPr>
          </a:p>
        </p:txBody>
      </p:sp>
      <p:cxnSp>
        <p:nvCxnSpPr>
          <p:cNvPr id="13" name="Conector recto de flecha 12"/>
          <p:cNvCxnSpPr/>
          <p:nvPr/>
        </p:nvCxnSpPr>
        <p:spPr>
          <a:xfrm flipV="1">
            <a:off x="5652120" y="3861048"/>
            <a:ext cx="864096" cy="158417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 flipV="1">
            <a:off x="4211960" y="5229200"/>
            <a:ext cx="1440160" cy="21602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3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28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2411760" y="263316"/>
            <a:ext cx="6507951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CL" dirty="0"/>
              <a:t>Ejemplo </a:t>
            </a:r>
            <a:r>
              <a:rPr lang="es-CL" dirty="0" smtClean="0"/>
              <a:t>de información que se puede lograr desde un BI de compras públicas</a:t>
            </a:r>
            <a:r>
              <a:rPr lang="es-CL" sz="1600" dirty="0"/>
              <a:t> … cont</a:t>
            </a:r>
            <a:r>
              <a:rPr lang="es-CL" sz="1600" dirty="0" smtClean="0"/>
              <a:t>.</a:t>
            </a:r>
            <a:endParaRPr lang="es-CL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23528" y="6448251"/>
            <a:ext cx="1639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Fuente: </a:t>
            </a:r>
            <a:r>
              <a:rPr lang="es-ES" sz="1200" dirty="0" err="1" smtClean="0"/>
              <a:t>www.analiza.cl</a:t>
            </a:r>
            <a:endParaRPr lang="es-ES" sz="1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40769"/>
            <a:ext cx="7999474" cy="489654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004048" y="5402766"/>
            <a:ext cx="3899024" cy="58477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Estamos en esta región… !!! 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Podemos presentarnos …!!</a:t>
            </a:r>
            <a:endParaRPr lang="es-ES" sz="1600" dirty="0">
              <a:solidFill>
                <a:schemeClr val="bg1"/>
              </a:solidFill>
            </a:endParaRPr>
          </a:p>
        </p:txBody>
      </p:sp>
      <p:cxnSp>
        <p:nvCxnSpPr>
          <p:cNvPr id="13" name="Conector recto de flecha 12"/>
          <p:cNvCxnSpPr/>
          <p:nvPr/>
        </p:nvCxnSpPr>
        <p:spPr>
          <a:xfrm flipH="1" flipV="1">
            <a:off x="6156176" y="3861048"/>
            <a:ext cx="648072" cy="144016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060" y="3356992"/>
            <a:ext cx="1282340" cy="1656184"/>
          </a:xfrm>
          <a:prstGeom prst="rect">
            <a:avLst/>
          </a:prstGeom>
        </p:spPr>
      </p:pic>
      <p:cxnSp>
        <p:nvCxnSpPr>
          <p:cNvPr id="14" name="Conector recto de flecha 13"/>
          <p:cNvCxnSpPr/>
          <p:nvPr/>
        </p:nvCxnSpPr>
        <p:spPr>
          <a:xfrm flipV="1">
            <a:off x="6804248" y="3861048"/>
            <a:ext cx="864096" cy="144016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4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29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2411760" y="263316"/>
            <a:ext cx="6507951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CL" dirty="0"/>
              <a:t>Ejemplo </a:t>
            </a:r>
            <a:r>
              <a:rPr lang="es-CL" dirty="0" smtClean="0"/>
              <a:t>de información que se puede lograr desde un BI de compras públicas</a:t>
            </a:r>
            <a:r>
              <a:rPr lang="es-CL" sz="1600" dirty="0"/>
              <a:t> … cont</a:t>
            </a:r>
            <a:r>
              <a:rPr lang="es-CL" sz="1600" dirty="0" smtClean="0"/>
              <a:t>.</a:t>
            </a:r>
            <a:endParaRPr lang="es-CL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23528" y="6448251"/>
            <a:ext cx="1639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Fuente: </a:t>
            </a:r>
            <a:r>
              <a:rPr lang="es-ES" sz="1200" dirty="0" err="1" smtClean="0"/>
              <a:t>www.analiza.cl</a:t>
            </a:r>
            <a:endParaRPr lang="es-ES" sz="1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40769"/>
            <a:ext cx="7999474" cy="489654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 rot="20939257">
            <a:off x="5004048" y="5380190"/>
            <a:ext cx="3899024" cy="58477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Tenemos experiencia aquí … !!! 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Podemos presentarnos …!! ??</a:t>
            </a:r>
            <a:endParaRPr lang="es-ES" sz="1600" dirty="0">
              <a:solidFill>
                <a:schemeClr val="bg1"/>
              </a:solidFill>
            </a:endParaRPr>
          </a:p>
        </p:txBody>
      </p:sp>
      <p:cxnSp>
        <p:nvCxnSpPr>
          <p:cNvPr id="13" name="Conector recto de flecha 12"/>
          <p:cNvCxnSpPr/>
          <p:nvPr/>
        </p:nvCxnSpPr>
        <p:spPr>
          <a:xfrm flipH="1" flipV="1">
            <a:off x="6156176" y="3861048"/>
            <a:ext cx="648072" cy="144016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178" y="3694843"/>
            <a:ext cx="1353886" cy="1750381"/>
          </a:xfrm>
          <a:prstGeom prst="rect">
            <a:avLst/>
          </a:prstGeom>
        </p:spPr>
      </p:pic>
      <p:cxnSp>
        <p:nvCxnSpPr>
          <p:cNvPr id="14" name="Conector recto de flecha 13"/>
          <p:cNvCxnSpPr/>
          <p:nvPr/>
        </p:nvCxnSpPr>
        <p:spPr>
          <a:xfrm flipH="1" flipV="1">
            <a:off x="4984094" y="4437112"/>
            <a:ext cx="1820154" cy="86409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6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3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1259632" y="263316"/>
            <a:ext cx="7660080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ES" dirty="0" smtClean="0"/>
              <a:t>De lo anterior y para tenerlo claro … </a:t>
            </a:r>
          </a:p>
          <a:p>
            <a:r>
              <a:rPr lang="es-ES" dirty="0" smtClean="0"/>
              <a:t>un B.I. es mucho más que un sistema informático</a:t>
            </a:r>
            <a:endParaRPr lang="es-ES" i="1" dirty="0" smtClean="0"/>
          </a:p>
        </p:txBody>
      </p:sp>
      <p:sp>
        <p:nvSpPr>
          <p:cNvPr id="6" name="Marcador de contenido 6"/>
          <p:cNvSpPr>
            <a:spLocks noGrp="1"/>
          </p:cNvSpPr>
          <p:nvPr>
            <p:ph sz="quarter" idx="4294967295"/>
          </p:nvPr>
        </p:nvSpPr>
        <p:spPr>
          <a:xfrm>
            <a:off x="755577" y="1557338"/>
            <a:ext cx="7416823" cy="30237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 </a:t>
            </a: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sólo 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datos</a:t>
            </a: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es sólo reportes</a:t>
            </a: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es sólo el tablero de control</a:t>
            </a: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 </a:t>
            </a: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sólo 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datawarehouse</a:t>
            </a: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 sólo tecnología</a:t>
            </a: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es sólo la herramienta de análisis (</a:t>
            </a:r>
            <a:r>
              <a:rPr lang="es-CL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Olap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CL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Molap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CL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Rolap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 sólo para empresas </a:t>
            </a: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grandes o medianas</a:t>
            </a: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es sólo para empresas privadas</a:t>
            </a:r>
            <a:endParaRPr lang="es-C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lnSpc>
                <a:spcPct val="130000"/>
              </a:lnSpc>
              <a:buFont typeface="Arial"/>
              <a:buChar char="•"/>
            </a:pP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es-C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30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2411760" y="263316"/>
            <a:ext cx="6507951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CL" dirty="0"/>
              <a:t>Ejemplo </a:t>
            </a:r>
            <a:r>
              <a:rPr lang="es-CL" dirty="0" smtClean="0"/>
              <a:t>de información que se puede lograr desde un BI de compras públicas</a:t>
            </a:r>
            <a:r>
              <a:rPr lang="es-CL" sz="1600" dirty="0"/>
              <a:t> … cont</a:t>
            </a:r>
            <a:r>
              <a:rPr lang="es-CL" sz="1600" dirty="0" smtClean="0"/>
              <a:t>.</a:t>
            </a:r>
            <a:endParaRPr lang="es-CL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23528" y="6448251"/>
            <a:ext cx="1639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Fuente: </a:t>
            </a:r>
            <a:r>
              <a:rPr lang="es-ES" sz="1200" dirty="0" err="1" smtClean="0"/>
              <a:t>www.analiza.cl</a:t>
            </a:r>
            <a:endParaRPr lang="es-ES" sz="1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40768"/>
            <a:ext cx="7999474" cy="489654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 rot="20261592">
            <a:off x="6460886" y="4692054"/>
            <a:ext cx="2520280" cy="58477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Y cómo están las compras por institución ...??</a:t>
            </a:r>
          </a:p>
        </p:txBody>
      </p:sp>
    </p:spTree>
    <p:extLst>
      <p:ext uri="{BB962C8B-B14F-4D97-AF65-F5344CB8AC3E}">
        <p14:creationId xmlns:p14="http://schemas.microsoft.com/office/powerpoint/2010/main" val="323576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31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2411760" y="263316"/>
            <a:ext cx="6507951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CL" dirty="0"/>
              <a:t>Ejemplo </a:t>
            </a:r>
            <a:r>
              <a:rPr lang="es-CL" dirty="0" smtClean="0"/>
              <a:t>de información que se puede lograr desde un BI de compras públicas</a:t>
            </a:r>
            <a:r>
              <a:rPr lang="es-CL" sz="1600" dirty="0"/>
              <a:t> … cont</a:t>
            </a:r>
            <a:r>
              <a:rPr lang="es-CL" sz="1600" dirty="0" smtClean="0"/>
              <a:t>.</a:t>
            </a:r>
            <a:endParaRPr lang="es-CL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23528" y="6448251"/>
            <a:ext cx="1639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Fuente: </a:t>
            </a:r>
            <a:r>
              <a:rPr lang="es-ES" sz="1200" dirty="0" err="1" smtClean="0"/>
              <a:t>www.analiza.cl</a:t>
            </a:r>
            <a:endParaRPr lang="es-ES" sz="1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40768"/>
            <a:ext cx="7999474" cy="489654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 rot="19529424">
            <a:off x="5135166" y="4521447"/>
            <a:ext cx="3666169" cy="58477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Qué institución tiene pocas ofertas ...?? Podría ser un negocio para nosotros …??</a:t>
            </a:r>
          </a:p>
        </p:txBody>
      </p:sp>
    </p:spTree>
    <p:extLst>
      <p:ext uri="{BB962C8B-B14F-4D97-AF65-F5344CB8AC3E}">
        <p14:creationId xmlns:p14="http://schemas.microsoft.com/office/powerpoint/2010/main" val="38376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32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2555874" y="263316"/>
            <a:ext cx="6363837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CL" dirty="0"/>
              <a:t>Ejemplo de un BI. El caso de </a:t>
            </a:r>
            <a:r>
              <a:rPr lang="es-CL" dirty="0" smtClean="0"/>
              <a:t>www.compranet.gob.mx. México</a:t>
            </a:r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323528" y="6448251"/>
            <a:ext cx="5197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Fuente: https</a:t>
            </a:r>
            <a:r>
              <a:rPr lang="es-ES" sz="1200" dirty="0"/>
              <a:t>://compranetim.funcionpublica.gob.mx/CompranetIMindex.html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98955"/>
            <a:ext cx="6911752" cy="508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4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33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2555874" y="263316"/>
            <a:ext cx="6363837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CL" dirty="0" smtClean="0"/>
              <a:t>El </a:t>
            </a:r>
            <a:r>
              <a:rPr lang="es-CL" dirty="0"/>
              <a:t>caso de </a:t>
            </a:r>
            <a:r>
              <a:rPr lang="es-CL" dirty="0" smtClean="0"/>
              <a:t>www.compranet.gob.mx México</a:t>
            </a:r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323528" y="6448251"/>
            <a:ext cx="5197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Fuente: https</a:t>
            </a:r>
            <a:r>
              <a:rPr lang="es-ES" sz="1200" dirty="0"/>
              <a:t>://compranetim.funcionpublica.gob.mx/CompranetIMindex.html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9"/>
            <a:ext cx="8132432" cy="489654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 rot="19529424">
            <a:off x="5410456" y="4785916"/>
            <a:ext cx="3666169" cy="338554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Cuáles serán los rubros más importantes</a:t>
            </a:r>
          </a:p>
        </p:txBody>
      </p:sp>
      <p:cxnSp>
        <p:nvCxnSpPr>
          <p:cNvPr id="9" name="Conector recto de flecha 8"/>
          <p:cNvCxnSpPr>
            <a:stCxn id="8" idx="0"/>
          </p:cNvCxnSpPr>
          <p:nvPr/>
        </p:nvCxnSpPr>
        <p:spPr>
          <a:xfrm flipH="1" flipV="1">
            <a:off x="5508104" y="3645024"/>
            <a:ext cx="1639534" cy="117067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 flipV="1">
            <a:off x="7020272" y="3842496"/>
            <a:ext cx="127366" cy="95465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5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34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2555874" y="263316"/>
            <a:ext cx="6363837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CL" dirty="0" smtClean="0"/>
              <a:t>El </a:t>
            </a:r>
            <a:r>
              <a:rPr lang="es-CL" dirty="0"/>
              <a:t>caso de </a:t>
            </a:r>
            <a:r>
              <a:rPr lang="es-CL" dirty="0" smtClean="0"/>
              <a:t>www.siicex.gob.pe</a:t>
            </a:r>
          </a:p>
          <a:p>
            <a:r>
              <a:rPr lang="es-CL" dirty="0" smtClean="0"/>
              <a:t>Perú</a:t>
            </a:r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323528" y="644825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Fuente: www.siicexgob.pe</a:t>
            </a:r>
            <a:endParaRPr lang="es-ES" sz="1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0768"/>
            <a:ext cx="7524328" cy="49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1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35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2411760" y="263316"/>
            <a:ext cx="6507951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CL" dirty="0"/>
              <a:t>Ejemplo </a:t>
            </a:r>
            <a:r>
              <a:rPr lang="es-CL" dirty="0" smtClean="0"/>
              <a:t>de información que se puede lograr desde un BI de compras públicas</a:t>
            </a:r>
            <a:r>
              <a:rPr lang="es-CL" sz="1600" dirty="0"/>
              <a:t> … cont</a:t>
            </a:r>
            <a:r>
              <a:rPr lang="es-CL" sz="1600" dirty="0" smtClean="0"/>
              <a:t>.</a:t>
            </a:r>
            <a:endParaRPr lang="es-CL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23528" y="6448251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Fuente: </a:t>
            </a:r>
            <a:r>
              <a:rPr lang="es-ES" sz="1200" dirty="0" err="1" smtClean="0"/>
              <a:t>www.siicex.gob.pe</a:t>
            </a:r>
            <a:endParaRPr lang="es-ES" sz="1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8071482" cy="489654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 rot="19529424">
            <a:off x="5135166" y="4521447"/>
            <a:ext cx="3666169" cy="58477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Qué tipo de empresarios somos …??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Buen test para conocernos …!!</a:t>
            </a:r>
          </a:p>
        </p:txBody>
      </p:sp>
    </p:spTree>
    <p:extLst>
      <p:ext uri="{BB962C8B-B14F-4D97-AF65-F5344CB8AC3E}">
        <p14:creationId xmlns:p14="http://schemas.microsoft.com/office/powerpoint/2010/main" val="264938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36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2411760" y="263316"/>
            <a:ext cx="6507951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CL" dirty="0"/>
              <a:t>Ejemplo </a:t>
            </a:r>
            <a:r>
              <a:rPr lang="es-CL" dirty="0" smtClean="0"/>
              <a:t>de información que se puede lograr desde un BI de compras públicas</a:t>
            </a:r>
            <a:r>
              <a:rPr lang="es-CL" sz="1600" dirty="0"/>
              <a:t> … cont</a:t>
            </a:r>
            <a:r>
              <a:rPr lang="es-CL" sz="1600" dirty="0" smtClean="0"/>
              <a:t>.</a:t>
            </a:r>
            <a:endParaRPr lang="es-CL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23528" y="6448251"/>
            <a:ext cx="1839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Fuente: </a:t>
            </a:r>
            <a:r>
              <a:rPr lang="es-ES" sz="1200" dirty="0" err="1" smtClean="0"/>
              <a:t>www.sicex.gob.pe</a:t>
            </a:r>
            <a:endParaRPr lang="es-ES" sz="1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40768"/>
            <a:ext cx="7999474" cy="489654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 rot="20789971">
            <a:off x="3424373" y="6068035"/>
            <a:ext cx="2534538" cy="338554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</a:rPr>
              <a:t>Set de información …!!</a:t>
            </a:r>
          </a:p>
        </p:txBody>
      </p:sp>
    </p:spTree>
    <p:extLst>
      <p:ext uri="{BB962C8B-B14F-4D97-AF65-F5344CB8AC3E}">
        <p14:creationId xmlns:p14="http://schemas.microsoft.com/office/powerpoint/2010/main" val="36689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37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2699792" y="263316"/>
            <a:ext cx="6219920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ES" dirty="0" smtClean="0"/>
              <a:t>Factores críticos para una implementación</a:t>
            </a:r>
            <a:endParaRPr lang="es-ES" i="1" dirty="0" smtClean="0"/>
          </a:p>
        </p:txBody>
      </p:sp>
      <p:sp>
        <p:nvSpPr>
          <p:cNvPr id="9" name="Marcador de contenido 6"/>
          <p:cNvSpPr>
            <a:spLocks noGrp="1"/>
          </p:cNvSpPr>
          <p:nvPr>
            <p:ph sz="quarter" idx="4294967295"/>
          </p:nvPr>
        </p:nvSpPr>
        <p:spPr>
          <a:xfrm>
            <a:off x="601439" y="1557338"/>
            <a:ext cx="7426945" cy="38884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lvl="1" indent="-285750" algn="just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CL" sz="1800" b="1" dirty="0" smtClean="0"/>
              <a:t>Definición de los objetivos </a:t>
            </a:r>
            <a:r>
              <a:rPr lang="es-CL" sz="1800" b="1" dirty="0"/>
              <a:t>del proyecto </a:t>
            </a:r>
            <a:r>
              <a:rPr lang="es-CL" dirty="0"/>
              <a:t>alineados a los objetivos del </a:t>
            </a:r>
            <a:r>
              <a:rPr lang="es-CL" dirty="0" smtClean="0"/>
              <a:t>país … o al menos preguntas de negocio a responder </a:t>
            </a:r>
            <a:endParaRPr lang="es-CL" dirty="0"/>
          </a:p>
          <a:p>
            <a:pPr marL="285750" lvl="1" indent="-285750" algn="just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CL" sz="1800" b="1" dirty="0" smtClean="0"/>
              <a:t>Definición del Director </a:t>
            </a:r>
            <a:r>
              <a:rPr lang="es-CL" sz="1800" b="1" dirty="0"/>
              <a:t>del proyecto con experiencia </a:t>
            </a:r>
            <a:r>
              <a:rPr lang="es-CL" dirty="0"/>
              <a:t>en este tipo de desafios</a:t>
            </a:r>
          </a:p>
          <a:p>
            <a:pPr marL="285750" lvl="1" indent="-285750" algn="just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CL" sz="1800" b="1" dirty="0" smtClean="0"/>
              <a:t>Definición del Equipo </a:t>
            </a:r>
            <a:r>
              <a:rPr lang="es-CL" sz="1800" b="1" dirty="0"/>
              <a:t>de trabajo </a:t>
            </a:r>
            <a:r>
              <a:rPr lang="es-CL" dirty="0"/>
              <a:t>(en cantidad y especialidades requeridas)</a:t>
            </a:r>
          </a:p>
          <a:p>
            <a:pPr marL="285750" lvl="1" indent="-285750" algn="just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CL" sz="1800" b="1" dirty="0" smtClean="0"/>
              <a:t>Back office </a:t>
            </a:r>
            <a:r>
              <a:rPr lang="es-CL" dirty="0" smtClean="0"/>
              <a:t>para el soporte administrativo</a:t>
            </a:r>
          </a:p>
          <a:p>
            <a:pPr marL="285750" lvl="1" indent="-285750" algn="just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CL" sz="1800" b="1" dirty="0" smtClean="0"/>
              <a:t>Definición del Comité </a:t>
            </a:r>
            <a:r>
              <a:rPr lang="es-CL" sz="1800" b="1" dirty="0"/>
              <a:t>de proyecto </a:t>
            </a:r>
            <a:r>
              <a:rPr lang="es-CL" dirty="0"/>
              <a:t>(control de alto nivel: avance físico, financiero estratégico)</a:t>
            </a:r>
          </a:p>
          <a:p>
            <a:pPr marL="285750" lvl="1" indent="-285750" algn="just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CL" sz="1800" b="1" dirty="0" smtClean="0"/>
              <a:t>Asignación</a:t>
            </a:r>
            <a:r>
              <a:rPr lang="es-CL" sz="1800" b="1" dirty="0"/>
              <a:t>, disponibilidad </a:t>
            </a:r>
            <a:r>
              <a:rPr lang="es-CL" dirty="0"/>
              <a:t>y </a:t>
            </a:r>
            <a:r>
              <a:rPr lang="es-CL" sz="1800" b="1" dirty="0"/>
              <a:t>oportunidad de los recursos </a:t>
            </a:r>
            <a:r>
              <a:rPr lang="es-CL" dirty="0"/>
              <a:t>según planificación</a:t>
            </a:r>
          </a:p>
          <a:p>
            <a:pPr marL="285750" lvl="1" indent="-285750" algn="just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CL" dirty="0" smtClean="0"/>
              <a:t>Elaboradión de un mecanismo </a:t>
            </a:r>
            <a:r>
              <a:rPr lang="es-CL" dirty="0"/>
              <a:t>de </a:t>
            </a:r>
            <a:r>
              <a:rPr lang="es-CL" sz="1800" b="1" dirty="0"/>
              <a:t>resolución de controversias</a:t>
            </a:r>
          </a:p>
          <a:p>
            <a:pPr marL="285750" lvl="1" indent="-285750" algn="just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CL" dirty="0" smtClean="0"/>
              <a:t>Definición de canales </a:t>
            </a:r>
            <a:r>
              <a:rPr lang="es-CL" dirty="0"/>
              <a:t>y responsables de la </a:t>
            </a:r>
            <a:r>
              <a:rPr lang="es-CL" sz="1800" b="1" dirty="0"/>
              <a:t>comunicación</a:t>
            </a:r>
          </a:p>
          <a:p>
            <a:pPr marL="285750" lvl="1" indent="-285750" algn="just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s-CL" dirty="0" smtClean="0"/>
              <a:t>Definición de mecanismo </a:t>
            </a:r>
            <a:r>
              <a:rPr lang="es-CL" dirty="0"/>
              <a:t>de </a:t>
            </a:r>
            <a:r>
              <a:rPr lang="es-CL" sz="1800" b="1" dirty="0"/>
              <a:t>monitoreo </a:t>
            </a:r>
            <a:r>
              <a:rPr lang="es-CL" dirty="0"/>
              <a:t>y </a:t>
            </a:r>
            <a:r>
              <a:rPr lang="es-CL" sz="1800" b="1" dirty="0" smtClean="0"/>
              <a:t>control</a:t>
            </a:r>
            <a:r>
              <a:rPr lang="es-CL" sz="1800" dirty="0" smtClean="0"/>
              <a:t> incluyendo KPI o SLA</a:t>
            </a: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12996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3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4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853475" y="263316"/>
            <a:ext cx="8066238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ES" dirty="0" smtClean="0"/>
              <a:t>Componentes tecnológicos de un B.I. … </a:t>
            </a:r>
          </a:p>
          <a:p>
            <a:r>
              <a:rPr lang="es-ES" dirty="0" smtClean="0"/>
              <a:t>que soportan procesos de captura y análisis de datos</a:t>
            </a:r>
            <a:endParaRPr lang="es-ES" i="1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539552" y="4454535"/>
            <a:ext cx="1296144" cy="17951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539552" y="1646223"/>
            <a:ext cx="1296144" cy="26592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1134135" y="1705134"/>
            <a:ext cx="557545" cy="800100"/>
          </a:xfrm>
          <a:prstGeom prst="flowChartMagneticDisk">
            <a:avLst/>
          </a:prstGeom>
          <a:gradFill flip="none" rotWithShape="1">
            <a:gsLst>
              <a:gs pos="2500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s-ES_tradnl" sz="800" b="1" dirty="0" smtClean="0">
                <a:latin typeface="Arial" charset="0"/>
              </a:rPr>
              <a:t>Fuente datos 1</a:t>
            </a:r>
            <a:endParaRPr lang="es-ES_tradnl" sz="800" b="1" dirty="0">
              <a:latin typeface="Arial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1134135" y="2569230"/>
            <a:ext cx="557545" cy="800100"/>
          </a:xfrm>
          <a:prstGeom prst="flowChartMagneticDisk">
            <a:avLst/>
          </a:prstGeom>
          <a:gradFill flip="none" rotWithShape="1">
            <a:gsLst>
              <a:gs pos="2500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s-ES_tradnl" sz="800" b="1" dirty="0" smtClean="0">
                <a:latin typeface="Arial" charset="0"/>
              </a:rPr>
              <a:t>Fuente datos 2</a:t>
            </a:r>
            <a:endParaRPr lang="es-ES_tradnl" sz="800" b="1" dirty="0">
              <a:latin typeface="Arial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1134135" y="3433326"/>
            <a:ext cx="557545" cy="800100"/>
          </a:xfrm>
          <a:prstGeom prst="flowChartMagneticDisk">
            <a:avLst/>
          </a:prstGeom>
          <a:gradFill flip="none" rotWithShape="1">
            <a:gsLst>
              <a:gs pos="2500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s-ES_tradnl" sz="800" b="1" dirty="0" smtClean="0">
                <a:latin typeface="Arial" charset="0"/>
              </a:rPr>
              <a:t>Fuente datos n</a:t>
            </a:r>
            <a:endParaRPr lang="es-ES_tradnl" sz="800" b="1" dirty="0">
              <a:latin typeface="Arial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1134135" y="4526543"/>
            <a:ext cx="557545" cy="800100"/>
          </a:xfrm>
          <a:prstGeom prst="flowChartMagneticDisk">
            <a:avLst/>
          </a:prstGeom>
          <a:gradFill flip="none" rotWithShape="1">
            <a:gsLst>
              <a:gs pos="2500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s-ES_tradnl" sz="800" b="1" dirty="0" smtClean="0">
                <a:latin typeface="Arial" charset="0"/>
              </a:rPr>
              <a:t>Fuente datos 1</a:t>
            </a:r>
            <a:endParaRPr lang="es-ES_tradnl" sz="800" b="1" dirty="0">
              <a:latin typeface="Arial" charset="0"/>
            </a:endParaRPr>
          </a:p>
        </p:txBody>
      </p:sp>
      <p:sp>
        <p:nvSpPr>
          <p:cNvPr id="15" name="Marcador de contenido 6"/>
          <p:cNvSpPr>
            <a:spLocks noGrp="1"/>
          </p:cNvSpPr>
          <p:nvPr>
            <p:ph sz="quarter" idx="4294967295"/>
          </p:nvPr>
        </p:nvSpPr>
        <p:spPr>
          <a:xfrm rot="16200000">
            <a:off x="-527622" y="2780321"/>
            <a:ext cx="2448272" cy="313922"/>
          </a:xfrm>
          <a:prstGeom prst="rect">
            <a:avLst/>
          </a:prstGeom>
        </p:spPr>
        <p:txBody>
          <a:bodyPr>
            <a:noAutofit/>
          </a:bodyPr>
          <a:lstStyle/>
          <a:p>
            <a:pPr lvl="1" algn="ctr">
              <a:lnSpc>
                <a:spcPts val="1680"/>
              </a:lnSpc>
              <a:spcBef>
                <a:spcPts val="0"/>
              </a:spcBef>
            </a:pPr>
            <a:r>
              <a:rPr lang="es-CL" sz="1400" dirty="0" smtClean="0"/>
              <a:t>Fuentes de información de organsmos compradores</a:t>
            </a:r>
            <a:endParaRPr lang="es-CL" sz="1400" dirty="0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1134135" y="5390639"/>
            <a:ext cx="557545" cy="800100"/>
          </a:xfrm>
          <a:prstGeom prst="flowChartMagneticDisk">
            <a:avLst/>
          </a:prstGeom>
          <a:gradFill flip="none" rotWithShape="1">
            <a:gsLst>
              <a:gs pos="2500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s-ES_tradnl" sz="800" b="1" dirty="0" smtClean="0">
                <a:latin typeface="Arial" charset="0"/>
              </a:rPr>
              <a:t>Fuente datos n</a:t>
            </a:r>
            <a:endParaRPr lang="es-ES_tradnl" sz="800" b="1" dirty="0">
              <a:latin typeface="Arial" charset="0"/>
            </a:endParaRPr>
          </a:p>
        </p:txBody>
      </p:sp>
      <p:sp>
        <p:nvSpPr>
          <p:cNvPr id="17" name="Marcador de contenido 6"/>
          <p:cNvSpPr>
            <a:spLocks noGrp="1"/>
          </p:cNvSpPr>
          <p:nvPr>
            <p:ph sz="quarter" idx="4294967295"/>
          </p:nvPr>
        </p:nvSpPr>
        <p:spPr>
          <a:xfrm rot="16200000">
            <a:off x="-165041" y="5231135"/>
            <a:ext cx="1723108" cy="313922"/>
          </a:xfrm>
          <a:prstGeom prst="rect">
            <a:avLst/>
          </a:prstGeom>
        </p:spPr>
        <p:txBody>
          <a:bodyPr>
            <a:noAutofit/>
          </a:bodyPr>
          <a:lstStyle/>
          <a:p>
            <a:pPr lvl="1" algn="ctr">
              <a:lnSpc>
                <a:spcPts val="1680"/>
              </a:lnSpc>
              <a:spcBef>
                <a:spcPts val="0"/>
              </a:spcBef>
            </a:pPr>
            <a:r>
              <a:rPr lang="es-CL" sz="1400" dirty="0" smtClean="0"/>
              <a:t>Fuentes externas de información</a:t>
            </a:r>
            <a:endParaRPr lang="es-CL" sz="1400" dirty="0"/>
          </a:p>
        </p:txBody>
      </p:sp>
      <p:pic>
        <p:nvPicPr>
          <p:cNvPr id="18" name="Imagen 17" descr="BU005259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56" y="3639674"/>
            <a:ext cx="1366473" cy="1221019"/>
          </a:xfrm>
          <a:prstGeom prst="rect">
            <a:avLst/>
          </a:prstGeom>
          <a:ln>
            <a:noFill/>
          </a:ln>
        </p:spPr>
      </p:pic>
      <p:sp>
        <p:nvSpPr>
          <p:cNvPr id="19" name="Marcador de contenido 6"/>
          <p:cNvSpPr>
            <a:spLocks noGrp="1"/>
          </p:cNvSpPr>
          <p:nvPr>
            <p:ph sz="quarter" idx="4294967295"/>
          </p:nvPr>
        </p:nvSpPr>
        <p:spPr>
          <a:xfrm>
            <a:off x="2554048" y="4788685"/>
            <a:ext cx="1165073" cy="313922"/>
          </a:xfrm>
          <a:prstGeom prst="rect">
            <a:avLst/>
          </a:prstGeom>
        </p:spPr>
        <p:txBody>
          <a:bodyPr>
            <a:noAutofit/>
          </a:bodyPr>
          <a:lstStyle/>
          <a:p>
            <a:pPr lvl="1" algn="ctr">
              <a:lnSpc>
                <a:spcPts val="1680"/>
              </a:lnSpc>
              <a:spcBef>
                <a:spcPts val="0"/>
              </a:spcBef>
            </a:pPr>
            <a:r>
              <a:rPr lang="es-CL" sz="1400" dirty="0" smtClean="0"/>
              <a:t>Extracción de datos (ETL)</a:t>
            </a:r>
            <a:endParaRPr lang="es-CL" sz="1400" dirty="0"/>
          </a:p>
        </p:txBody>
      </p:sp>
      <p:sp>
        <p:nvSpPr>
          <p:cNvPr id="20" name="Marcador de contenido 6"/>
          <p:cNvSpPr>
            <a:spLocks noGrp="1"/>
          </p:cNvSpPr>
          <p:nvPr>
            <p:ph sz="quarter" idx="4294967295"/>
          </p:nvPr>
        </p:nvSpPr>
        <p:spPr>
          <a:xfrm>
            <a:off x="2554048" y="5220733"/>
            <a:ext cx="1297872" cy="3139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1450" lvl="1" indent="-171450">
              <a:spcBef>
                <a:spcPts val="0"/>
              </a:spcBef>
              <a:buFont typeface="Arial"/>
              <a:buChar char="•"/>
            </a:pPr>
            <a:r>
              <a:rPr lang="es-CL" sz="1100" dirty="0" smtClean="0"/>
              <a:t>Selección</a:t>
            </a:r>
          </a:p>
          <a:p>
            <a:pPr marL="171450" lvl="1" indent="-171450">
              <a:spcBef>
                <a:spcPts val="0"/>
              </a:spcBef>
              <a:buFont typeface="Arial"/>
              <a:buChar char="•"/>
            </a:pPr>
            <a:r>
              <a:rPr lang="es-CL" sz="1100" dirty="0" smtClean="0"/>
              <a:t>Transformación</a:t>
            </a:r>
          </a:p>
          <a:p>
            <a:pPr marL="171450" lvl="1" indent="-171450">
              <a:spcBef>
                <a:spcPts val="0"/>
              </a:spcBef>
              <a:buFont typeface="Arial"/>
              <a:buChar char="•"/>
            </a:pPr>
            <a:r>
              <a:rPr lang="es-CL" sz="1100" dirty="0" smtClean="0"/>
              <a:t>Validación</a:t>
            </a:r>
          </a:p>
          <a:p>
            <a:pPr marL="171450" lvl="1" indent="-171450">
              <a:spcBef>
                <a:spcPts val="0"/>
              </a:spcBef>
              <a:buFont typeface="Arial"/>
              <a:buChar char="•"/>
            </a:pPr>
            <a:r>
              <a:rPr lang="es-CL" sz="1100" dirty="0" smtClean="0"/>
              <a:t>Integración</a:t>
            </a:r>
          </a:p>
          <a:p>
            <a:pPr marL="171450" lvl="1" indent="-171450">
              <a:spcBef>
                <a:spcPts val="0"/>
              </a:spcBef>
              <a:buFont typeface="Arial"/>
              <a:buChar char="•"/>
            </a:pPr>
            <a:r>
              <a:rPr lang="es-CL" sz="1100" dirty="0" smtClean="0"/>
              <a:t>Actualización</a:t>
            </a:r>
            <a:endParaRPr lang="es-CL" sz="1100" dirty="0"/>
          </a:p>
        </p:txBody>
      </p:sp>
      <p:sp>
        <p:nvSpPr>
          <p:cNvPr id="21" name="Rectángulo 20"/>
          <p:cNvSpPr/>
          <p:nvPr/>
        </p:nvSpPr>
        <p:spPr>
          <a:xfrm>
            <a:off x="4427984" y="2679760"/>
            <a:ext cx="1795440" cy="2659211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AutoShape 71"/>
          <p:cNvSpPr>
            <a:spLocks noChangeArrowheads="1"/>
          </p:cNvSpPr>
          <p:nvPr/>
        </p:nvSpPr>
        <p:spPr bwMode="auto">
          <a:xfrm rot="1200000">
            <a:off x="1915840" y="3705111"/>
            <a:ext cx="508816" cy="33870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23" name="AutoShape 71"/>
          <p:cNvSpPr>
            <a:spLocks noChangeArrowheads="1"/>
          </p:cNvSpPr>
          <p:nvPr/>
        </p:nvSpPr>
        <p:spPr bwMode="auto">
          <a:xfrm rot="20400000">
            <a:off x="1932372" y="4459327"/>
            <a:ext cx="508816" cy="33870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24" name="AutoShape 71"/>
          <p:cNvSpPr>
            <a:spLocks noChangeArrowheads="1"/>
          </p:cNvSpPr>
          <p:nvPr/>
        </p:nvSpPr>
        <p:spPr bwMode="auto">
          <a:xfrm>
            <a:off x="3919168" y="3899803"/>
            <a:ext cx="508816" cy="33870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25" name="Disco magnético 24"/>
          <p:cNvSpPr/>
          <p:nvPr/>
        </p:nvSpPr>
        <p:spPr>
          <a:xfrm>
            <a:off x="4572000" y="2798351"/>
            <a:ext cx="864096" cy="648072"/>
          </a:xfrm>
          <a:prstGeom prst="flowChartMagneticDisk">
            <a:avLst/>
          </a:prstGeom>
          <a:gradFill flip="none" rotWithShape="1">
            <a:gsLst>
              <a:gs pos="3500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s-ES" sz="800" b="1" dirty="0" smtClean="0">
                <a:solidFill>
                  <a:schemeClr val="tx1"/>
                </a:solidFill>
                <a:latin typeface="Arial" charset="0"/>
              </a:rPr>
              <a:t>DW datos consolidados</a:t>
            </a:r>
            <a:endParaRPr lang="es-ES" sz="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" name="Disco magnético 25"/>
          <p:cNvSpPr/>
          <p:nvPr/>
        </p:nvSpPr>
        <p:spPr>
          <a:xfrm>
            <a:off x="5580112" y="4670559"/>
            <a:ext cx="576064" cy="576064"/>
          </a:xfrm>
          <a:prstGeom prst="flowChartMagneticDisk">
            <a:avLst/>
          </a:prstGeom>
          <a:gradFill flip="none" rotWithShape="1">
            <a:gsLst>
              <a:gs pos="3500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s-ES" sz="800" b="1" dirty="0" smtClean="0">
                <a:solidFill>
                  <a:schemeClr val="tx1"/>
                </a:solidFill>
                <a:latin typeface="Arial" charset="0"/>
              </a:rPr>
              <a:t>Data</a:t>
            </a:r>
          </a:p>
          <a:p>
            <a:pPr algn="ctr">
              <a:lnSpc>
                <a:spcPct val="120000"/>
              </a:lnSpc>
            </a:pPr>
            <a:r>
              <a:rPr lang="es-ES" sz="800" b="1" dirty="0" smtClean="0">
                <a:solidFill>
                  <a:schemeClr val="tx1"/>
                </a:solidFill>
                <a:latin typeface="Arial" charset="0"/>
              </a:rPr>
              <a:t>mart</a:t>
            </a:r>
            <a:endParaRPr lang="es-ES" sz="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" name="Disco magnético 26"/>
          <p:cNvSpPr/>
          <p:nvPr/>
        </p:nvSpPr>
        <p:spPr>
          <a:xfrm>
            <a:off x="5588496" y="3028915"/>
            <a:ext cx="576064" cy="576064"/>
          </a:xfrm>
          <a:prstGeom prst="flowChartMagneticDisk">
            <a:avLst/>
          </a:prstGeom>
          <a:gradFill flip="none" rotWithShape="1">
            <a:gsLst>
              <a:gs pos="3500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s-ES" sz="800" b="1" dirty="0" smtClean="0">
                <a:solidFill>
                  <a:schemeClr val="tx1"/>
                </a:solidFill>
                <a:latin typeface="Arial" charset="0"/>
              </a:rPr>
              <a:t>Meta</a:t>
            </a:r>
          </a:p>
          <a:p>
            <a:pPr algn="ctr">
              <a:lnSpc>
                <a:spcPct val="120000"/>
              </a:lnSpc>
            </a:pPr>
            <a:r>
              <a:rPr lang="es-ES" sz="800" b="1" dirty="0" smtClean="0">
                <a:solidFill>
                  <a:schemeClr val="tx1"/>
                </a:solidFill>
                <a:latin typeface="Arial" charset="0"/>
              </a:rPr>
              <a:t>data</a:t>
            </a:r>
            <a:endParaRPr lang="es-ES" sz="8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8" name="Imagen 27" descr="skd188803sdc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55449"/>
            <a:ext cx="1160512" cy="959126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4551236" y="4814575"/>
            <a:ext cx="706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Servidor</a:t>
            </a:r>
          </a:p>
        </p:txBody>
      </p:sp>
      <p:pic>
        <p:nvPicPr>
          <p:cNvPr id="30" name="Imagen 29" descr="7565053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069" y="3734455"/>
            <a:ext cx="833632" cy="426963"/>
          </a:xfrm>
          <a:prstGeom prst="rect">
            <a:avLst/>
          </a:prstGeom>
        </p:spPr>
      </p:pic>
      <p:pic>
        <p:nvPicPr>
          <p:cNvPr id="31" name="Imagen 30" descr="skd188256sdc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842291"/>
            <a:ext cx="972616" cy="833555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7956376" y="4166503"/>
            <a:ext cx="1082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Visualizadores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7884368" y="2438311"/>
            <a:ext cx="108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Herramienta de acceso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6732240" y="4382527"/>
            <a:ext cx="778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Servidor OLAP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AutoShape 71"/>
          <p:cNvSpPr>
            <a:spLocks noChangeArrowheads="1"/>
          </p:cNvSpPr>
          <p:nvPr/>
        </p:nvSpPr>
        <p:spPr bwMode="auto">
          <a:xfrm>
            <a:off x="6079408" y="4030984"/>
            <a:ext cx="508816" cy="33870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36" name="AutoShape 71"/>
          <p:cNvSpPr>
            <a:spLocks noChangeArrowheads="1"/>
          </p:cNvSpPr>
          <p:nvPr/>
        </p:nvSpPr>
        <p:spPr bwMode="auto">
          <a:xfrm>
            <a:off x="7398496" y="3611771"/>
            <a:ext cx="508816" cy="33870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52036" y="3592006"/>
            <a:ext cx="520700" cy="762000"/>
          </a:xfrm>
          <a:prstGeom prst="rect">
            <a:avLst/>
          </a:prstGeom>
        </p:spPr>
      </p:pic>
      <p:sp>
        <p:nvSpPr>
          <p:cNvPr id="41" name="Rectángulo 40"/>
          <p:cNvSpPr/>
          <p:nvPr/>
        </p:nvSpPr>
        <p:spPr>
          <a:xfrm>
            <a:off x="4414840" y="2184788"/>
            <a:ext cx="1808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Flexibilidad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facilidad de acceso y </a:t>
            </a:r>
            <a:r>
              <a:rPr lang="es-E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administración</a:t>
            </a: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ES_tradnl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5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1403648" y="263316"/>
            <a:ext cx="7516064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ES" dirty="0" smtClean="0"/>
              <a:t>Sin embargo, a no crearse falsas expectativas … </a:t>
            </a:r>
          </a:p>
          <a:p>
            <a:r>
              <a:rPr lang="es-ES" dirty="0" smtClean="0"/>
              <a:t>un B.I. tiene algunas </a:t>
            </a:r>
            <a:r>
              <a:rPr lang="es-ES" i="1" dirty="0" smtClean="0"/>
              <a:t>limitaciones</a:t>
            </a:r>
          </a:p>
        </p:txBody>
      </p:sp>
      <p:sp>
        <p:nvSpPr>
          <p:cNvPr id="6" name="Marcador de contenido 6"/>
          <p:cNvSpPr>
            <a:spLocks noGrp="1"/>
          </p:cNvSpPr>
          <p:nvPr>
            <p:ph sz="quarter" idx="4294967295"/>
          </p:nvPr>
        </p:nvSpPr>
        <p:spPr>
          <a:xfrm>
            <a:off x="755577" y="1557338"/>
            <a:ext cx="7344815" cy="46799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534988" indent="-534988" algn="just">
              <a:lnSpc>
                <a:spcPct val="130000"/>
              </a:lnSpc>
              <a:buSzPct val="130000"/>
              <a:buFont typeface="Lucida Grande"/>
              <a:buChar char="☹"/>
            </a:pPr>
            <a:r>
              <a:rPr lang="es-C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</a:t>
            </a: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resuelve problemas de comunicación, ni de liderazgo, de clima organizacional o estratégicos</a:t>
            </a:r>
          </a:p>
          <a:p>
            <a:pPr marL="534988" indent="-534988" algn="just">
              <a:lnSpc>
                <a:spcPct val="130000"/>
              </a:lnSpc>
              <a:buSzPct val="130000"/>
              <a:buFont typeface="Lucida Grande"/>
              <a:buChar char="☹"/>
            </a:pP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Contiene datos, genera información, pero </a:t>
            </a:r>
            <a:r>
              <a:rPr lang="es-C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toma decisiones</a:t>
            </a:r>
          </a:p>
          <a:p>
            <a:pPr marL="534988" indent="-534988" algn="just">
              <a:lnSpc>
                <a:spcPct val="130000"/>
              </a:lnSpc>
              <a:buSzPct val="130000"/>
              <a:buFont typeface="Lucida Grande"/>
              <a:buChar char="☹"/>
            </a:pPr>
            <a:r>
              <a:rPr lang="es-CL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</a:t>
            </a: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corrige datos mal digitados</a:t>
            </a:r>
          </a:p>
          <a:p>
            <a:pPr marL="534988" indent="-534988" algn="just">
              <a:lnSpc>
                <a:spcPct val="130000"/>
              </a:lnSpc>
              <a:buSzPct val="130000"/>
              <a:buFont typeface="Lucida Grande"/>
              <a:buChar char="☹"/>
            </a:pP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determina el </a:t>
            </a:r>
            <a:r>
              <a:rPr lang="es-CL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nivel de riesgo </a:t>
            </a: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los negocios</a:t>
            </a:r>
          </a:p>
          <a:p>
            <a:pPr marL="534988" indent="-534988" algn="just">
              <a:lnSpc>
                <a:spcPct val="130000"/>
              </a:lnSpc>
              <a:buSzPct val="130000"/>
              <a:buFont typeface="Lucida Grande"/>
              <a:buChar char="☹"/>
            </a:pP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Fomenta, pero </a:t>
            </a:r>
            <a:r>
              <a:rPr lang="es-C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</a:t>
            </a: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resuelve problemas de transparencia</a:t>
            </a:r>
          </a:p>
          <a:p>
            <a:pPr marL="534988" indent="-534988" algn="just">
              <a:lnSpc>
                <a:spcPct val="130000"/>
              </a:lnSpc>
              <a:buSzPct val="130000"/>
              <a:buFont typeface="Lucida Grande"/>
              <a:buChar char="☹"/>
            </a:pP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Depende de la “</a:t>
            </a:r>
            <a:r>
              <a:rPr lang="es-CL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alimentación sana, nutritiva y periódica</a:t>
            </a: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 de datos (precisos, válidos, coherentes, actualizados, etc.)</a:t>
            </a:r>
          </a:p>
        </p:txBody>
      </p:sp>
    </p:spTree>
    <p:extLst>
      <p:ext uri="{BB962C8B-B14F-4D97-AF65-F5344CB8AC3E}">
        <p14:creationId xmlns:p14="http://schemas.microsoft.com/office/powerpoint/2010/main" val="99889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6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2771800" y="263316"/>
            <a:ext cx="6147912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ES" dirty="0" smtClean="0"/>
              <a:t>Una pregunta clave, válida por cierto … </a:t>
            </a:r>
          </a:p>
          <a:p>
            <a:r>
              <a:rPr lang="es-ES" sz="1800" i="1" dirty="0" smtClean="0"/>
              <a:t>Para hacerla </a:t>
            </a:r>
            <a:r>
              <a:rPr lang="es-ES" sz="2000" b="1" i="1" dirty="0" smtClean="0"/>
              <a:t>antes</a:t>
            </a:r>
            <a:r>
              <a:rPr lang="es-ES" sz="2000" i="1" dirty="0" smtClean="0"/>
              <a:t> </a:t>
            </a:r>
            <a:r>
              <a:rPr lang="es-ES" sz="1800" i="1" dirty="0" smtClean="0"/>
              <a:t>de iniciar el camino hacia un BI</a:t>
            </a:r>
            <a:endParaRPr lang="es-CL" sz="1800" i="1" dirty="0"/>
          </a:p>
        </p:txBody>
      </p:sp>
      <p:sp>
        <p:nvSpPr>
          <p:cNvPr id="22" name="Marcador de contenido 6"/>
          <p:cNvSpPr>
            <a:spLocks noGrp="1"/>
          </p:cNvSpPr>
          <p:nvPr>
            <p:ph sz="quarter" idx="4294967295"/>
          </p:nvPr>
        </p:nvSpPr>
        <p:spPr>
          <a:xfrm>
            <a:off x="2666661" y="2335172"/>
            <a:ext cx="5433731" cy="2822020"/>
          </a:xfrm>
          <a:prstGeom prst="rect">
            <a:avLst/>
          </a:prstGeom>
          <a:solidFill>
            <a:srgbClr val="FF6600"/>
          </a:solidFill>
        </p:spPr>
        <p:txBody>
          <a:bodyPr>
            <a:noAutofit/>
          </a:bodyPr>
          <a:lstStyle/>
          <a:p>
            <a:pPr lvl="1" algn="ctr">
              <a:spcBef>
                <a:spcPts val="600"/>
              </a:spcBef>
              <a:spcAft>
                <a:spcPts val="600"/>
              </a:spcAft>
            </a:pPr>
            <a:endParaRPr lang="es-CL" sz="3600" dirty="0" smtClean="0">
              <a:solidFill>
                <a:schemeClr val="bg1"/>
              </a:solidFill>
            </a:endParaRP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s-CL" sz="3600" dirty="0" smtClean="0">
                <a:solidFill>
                  <a:schemeClr val="bg1"/>
                </a:solidFill>
              </a:rPr>
              <a:t>Para qué queremos implementar un Business Intelligence ... ??</a:t>
            </a: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endParaRPr lang="es-CL" sz="3600" dirty="0" smtClean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15" y="2335172"/>
            <a:ext cx="1805947" cy="28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9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7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2771800" y="263316"/>
            <a:ext cx="6147912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ES" dirty="0" smtClean="0"/>
              <a:t>Algunas otras preguntas prácticas … </a:t>
            </a:r>
          </a:p>
          <a:p>
            <a:r>
              <a:rPr lang="es-ES" sz="1800" dirty="0" smtClean="0"/>
              <a:t>También para hacerlas </a:t>
            </a:r>
            <a:r>
              <a:rPr lang="es-ES" sz="2000" b="1" dirty="0" smtClean="0"/>
              <a:t>antes</a:t>
            </a:r>
            <a:r>
              <a:rPr lang="es-ES" sz="2000" dirty="0" smtClean="0"/>
              <a:t> </a:t>
            </a:r>
            <a:r>
              <a:rPr lang="es-ES" sz="1800" dirty="0" smtClean="0"/>
              <a:t>de iniciar el camino hacia un BI</a:t>
            </a:r>
            <a:endParaRPr lang="es-CL" sz="1800" dirty="0"/>
          </a:p>
        </p:txBody>
      </p:sp>
      <p:sp>
        <p:nvSpPr>
          <p:cNvPr id="22" name="Marcador de contenido 6"/>
          <p:cNvSpPr>
            <a:spLocks noGrp="1"/>
          </p:cNvSpPr>
          <p:nvPr>
            <p:ph sz="quarter" idx="4294967295"/>
          </p:nvPr>
        </p:nvSpPr>
        <p:spPr>
          <a:xfrm rot="20368918">
            <a:off x="1369476" y="1886900"/>
            <a:ext cx="3461437" cy="431502"/>
          </a:xfrm>
          <a:prstGeom prst="rect">
            <a:avLst/>
          </a:prstGeom>
        </p:spPr>
        <p:txBody>
          <a:bodyPr>
            <a:noAutofit/>
          </a:bodyPr>
          <a:lstStyle/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s-CL" dirty="0" smtClean="0"/>
              <a:t>Tenemos datos confiables y actualizados para alimentar el BI … </a:t>
            </a:r>
            <a:r>
              <a:rPr lang="es-CL" sz="2400" dirty="0" smtClean="0"/>
              <a:t>?</a:t>
            </a:r>
            <a:endParaRPr lang="es-CL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968" y="1916832"/>
            <a:ext cx="1237111" cy="334237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 rot="1158754">
            <a:off x="5094271" y="1864711"/>
            <a:ext cx="3513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Las bases contienen datos para responder las </a:t>
            </a: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preguntas de 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negocio … 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s-C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 rot="20285062">
            <a:off x="1501080" y="4931997"/>
            <a:ext cx="29525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Debemos incluir el DW o lo 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tienen </a:t>
            </a: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las instituciones … </a:t>
            </a: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s-CL" sz="16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 rot="20806831">
            <a:off x="5505038" y="5389137"/>
            <a:ext cx="3433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Cómo está la </a:t>
            </a: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calidad de los 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datos … 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 rot="1294210">
            <a:off x="342976" y="3044096"/>
            <a:ext cx="239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Conocemos las tecnologías de las BD 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de las instituciones… </a:t>
            </a: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s-CL" sz="16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532044" y="3297178"/>
            <a:ext cx="25203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Quién implementará el proceso de carga … 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algn="ctr"/>
            <a:endParaRPr lang="es-C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Sistemas 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integrados o deben ser trabajados … 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097908" y="6033482"/>
            <a:ext cx="34101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Interlocutores </a:t>
            </a: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válidos 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las </a:t>
            </a: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instituciones relacionadas con el 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    </a:t>
            </a:r>
            <a:r>
              <a:rPr lang="es-C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s-C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 rot="21227203">
            <a:off x="343668" y="4266878"/>
            <a:ext cx="239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Tenemos el apoyo político que asegure el éxito del proyecto … </a:t>
            </a: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s-CL" sz="16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7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5" grpId="0"/>
      <p:bldP spid="8" grpId="0"/>
      <p:bldP spid="9" grpId="0"/>
      <p:bldP spid="10" grpId="0"/>
      <p:bldP spid="11" grpId="0"/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737431"/>
            <a:ext cx="3666019" cy="3635785"/>
          </a:xfrm>
          <a:prstGeom prst="rect">
            <a:avLst/>
          </a:prstGeom>
        </p:spPr>
      </p:pic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8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2771800" y="263316"/>
            <a:ext cx="6147912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endParaRPr lang="es-CL" sz="1800" dirty="0"/>
          </a:p>
        </p:txBody>
      </p:sp>
      <p:sp>
        <p:nvSpPr>
          <p:cNvPr id="5" name="Retardo 4"/>
          <p:cNvSpPr/>
          <p:nvPr/>
        </p:nvSpPr>
        <p:spPr>
          <a:xfrm>
            <a:off x="251520" y="1772816"/>
            <a:ext cx="6408712" cy="2915705"/>
          </a:xfrm>
          <a:prstGeom prst="flowChartDelay">
            <a:avLst/>
          </a:prstGeom>
          <a:solidFill>
            <a:srgbClr val="FF6600"/>
          </a:solidFill>
        </p:spPr>
        <p:txBody>
          <a:bodyPr vert="horz" lIns="91440" tIns="45720" rIns="91440" bIns="45720" rtlCol="0">
            <a:noAutofit/>
          </a:bodyPr>
          <a:lstStyle/>
          <a:p>
            <a:pPr marL="266700" lvl="1">
              <a:spcBef>
                <a:spcPts val="600"/>
              </a:spcBef>
              <a:spcAft>
                <a:spcPts val="600"/>
              </a:spcAft>
            </a:pPr>
            <a:r>
              <a:rPr lang="es-CL" sz="2800" dirty="0" smtClean="0">
                <a:solidFill>
                  <a:schemeClr val="bg1"/>
                </a:solidFill>
              </a:rPr>
              <a:t>entonces … </a:t>
            </a:r>
            <a:endParaRPr lang="es-CL" sz="2800" dirty="0">
              <a:solidFill>
                <a:schemeClr val="bg1"/>
              </a:solidFill>
            </a:endParaRPr>
          </a:p>
          <a:p>
            <a:pPr marL="266700" lvl="1">
              <a:spcBef>
                <a:spcPts val="600"/>
              </a:spcBef>
              <a:spcAft>
                <a:spcPts val="600"/>
              </a:spcAft>
            </a:pPr>
            <a:r>
              <a:rPr lang="es-CL" sz="2800" dirty="0">
                <a:solidFill>
                  <a:schemeClr val="bg1"/>
                </a:solidFill>
              </a:rPr>
              <a:t>cómo nos organizamos para </a:t>
            </a:r>
            <a:r>
              <a:rPr lang="es-CL" sz="2800" dirty="0" smtClean="0">
                <a:solidFill>
                  <a:schemeClr val="bg1"/>
                </a:solidFill>
              </a:rPr>
              <a:t>llevar </a:t>
            </a:r>
            <a:r>
              <a:rPr lang="es-CL" sz="2800" dirty="0">
                <a:solidFill>
                  <a:schemeClr val="bg1"/>
                </a:solidFill>
              </a:rPr>
              <a:t>adelante un proyecto B.I. </a:t>
            </a:r>
            <a:r>
              <a:rPr lang="es-CL" sz="2800" dirty="0" smtClean="0">
                <a:solidFill>
                  <a:schemeClr val="bg1"/>
                </a:solidFill>
              </a:rPr>
              <a:t>…?</a:t>
            </a:r>
          </a:p>
        </p:txBody>
      </p:sp>
    </p:spTree>
    <p:extLst>
      <p:ext uri="{BB962C8B-B14F-4D97-AF65-F5344CB8AC3E}">
        <p14:creationId xmlns:p14="http://schemas.microsoft.com/office/powerpoint/2010/main" val="373646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L" dirty="0"/>
              <a:t>Business Intelligence para las Compras Públicas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D9D83-7D06-8D44-88BE-64BEF18C8128}" type="slidenum">
              <a:rPr lang="es-CL" smtClean="0"/>
              <a:pPr/>
              <a:t>9</a:t>
            </a:fld>
            <a:endParaRPr lang="es-CL" dirty="0"/>
          </a:p>
        </p:txBody>
      </p:sp>
      <p:sp>
        <p:nvSpPr>
          <p:cNvPr id="40" name="Título 3"/>
          <p:cNvSpPr txBox="1">
            <a:spLocks/>
          </p:cNvSpPr>
          <p:nvPr/>
        </p:nvSpPr>
        <p:spPr>
          <a:xfrm>
            <a:off x="2555874" y="263316"/>
            <a:ext cx="6363837" cy="122146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CL" sz="2800" b="0" i="0" u="none" strike="noStrike" kern="1200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s-ES" dirty="0"/>
              <a:t>Estructura organizacional </a:t>
            </a:r>
            <a:r>
              <a:rPr lang="es-ES" dirty="0" smtClean="0"/>
              <a:t>base para </a:t>
            </a:r>
            <a:r>
              <a:rPr lang="es-ES" dirty="0"/>
              <a:t>abordar una implementación </a:t>
            </a:r>
            <a:endParaRPr lang="es-CL" dirty="0"/>
          </a:p>
        </p:txBody>
      </p:sp>
      <p:graphicFrame>
        <p:nvGraphicFramePr>
          <p:cNvPr id="6" name="Marcador de contenido 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9735753"/>
              </p:ext>
            </p:extLst>
          </p:nvPr>
        </p:nvGraphicFramePr>
        <p:xfrm>
          <a:off x="3635896" y="1557338"/>
          <a:ext cx="3097213" cy="4679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Rectángulo 31"/>
          <p:cNvSpPr/>
          <p:nvPr/>
        </p:nvSpPr>
        <p:spPr>
          <a:xfrm>
            <a:off x="4716016" y="3284984"/>
            <a:ext cx="360040" cy="3600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Rectángulo 40"/>
          <p:cNvSpPr/>
          <p:nvPr/>
        </p:nvSpPr>
        <p:spPr>
          <a:xfrm>
            <a:off x="5004048" y="2348880"/>
            <a:ext cx="360040" cy="3600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4" name="Rectángulo 53"/>
          <p:cNvSpPr/>
          <p:nvPr/>
        </p:nvSpPr>
        <p:spPr>
          <a:xfrm>
            <a:off x="2339752" y="3573016"/>
            <a:ext cx="360040" cy="3600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27" name="Agrupar 26"/>
          <p:cNvGrpSpPr/>
          <p:nvPr/>
        </p:nvGrpSpPr>
        <p:grpSpPr>
          <a:xfrm>
            <a:off x="4781029" y="2371802"/>
            <a:ext cx="871091" cy="553142"/>
            <a:chOff x="1427621" y="1302904"/>
            <a:chExt cx="871091" cy="553142"/>
          </a:xfrm>
          <a:effectLst>
            <a:outerShdw dist="88900" dir="10800000" algn="tl" rotWithShape="0">
              <a:srgbClr val="000090"/>
            </a:outerShdw>
          </a:effectLst>
        </p:grpSpPr>
        <p:sp>
          <p:nvSpPr>
            <p:cNvPr id="28" name="Rectángulo redondeado 27"/>
            <p:cNvSpPr/>
            <p:nvPr/>
          </p:nvSpPr>
          <p:spPr>
            <a:xfrm>
              <a:off x="1427621" y="1302904"/>
              <a:ext cx="871091" cy="55314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ángulo 28"/>
            <p:cNvSpPr/>
            <p:nvPr/>
          </p:nvSpPr>
          <p:spPr>
            <a:xfrm>
              <a:off x="1443822" y="1319105"/>
              <a:ext cx="838689" cy="520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 smtClean="0"/>
                <a:t>Comité Proyecto</a:t>
              </a:r>
              <a:endParaRPr lang="es-ES" sz="1400" kern="1200" dirty="0"/>
            </a:p>
          </p:txBody>
        </p:sp>
      </p:grpSp>
      <p:cxnSp>
        <p:nvCxnSpPr>
          <p:cNvPr id="30" name="Conector recto 29"/>
          <p:cNvCxnSpPr/>
          <p:nvPr/>
        </p:nvCxnSpPr>
        <p:spPr>
          <a:xfrm flipH="1">
            <a:off x="5144566" y="2924944"/>
            <a:ext cx="3498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ángulo 32"/>
          <p:cNvSpPr/>
          <p:nvPr/>
        </p:nvSpPr>
        <p:spPr>
          <a:xfrm>
            <a:off x="4499992" y="1556792"/>
            <a:ext cx="360040" cy="3600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7" name="Rectángulo 36"/>
          <p:cNvSpPr/>
          <p:nvPr/>
        </p:nvSpPr>
        <p:spPr>
          <a:xfrm>
            <a:off x="7299130" y="2338186"/>
            <a:ext cx="823091" cy="23149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kern="1200" dirty="0"/>
          </a:p>
        </p:txBody>
      </p:sp>
      <p:grpSp>
        <p:nvGrpSpPr>
          <p:cNvPr id="23" name="Agrupar 22"/>
          <p:cNvGrpSpPr/>
          <p:nvPr/>
        </p:nvGrpSpPr>
        <p:grpSpPr>
          <a:xfrm>
            <a:off x="7283230" y="2266164"/>
            <a:ext cx="854890" cy="2458980"/>
            <a:chOff x="1427621" y="1302904"/>
            <a:chExt cx="871091" cy="553142"/>
          </a:xfrm>
          <a:effectLst>
            <a:outerShdw dist="88900" dir="10800000" algn="tl" rotWithShape="0">
              <a:srgbClr val="000090"/>
            </a:outerShdw>
          </a:effectLst>
        </p:grpSpPr>
        <p:sp>
          <p:nvSpPr>
            <p:cNvPr id="24" name="Rectángulo redondeado 23"/>
            <p:cNvSpPr/>
            <p:nvPr/>
          </p:nvSpPr>
          <p:spPr>
            <a:xfrm>
              <a:off x="1427621" y="1302904"/>
              <a:ext cx="871091" cy="55314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1443822" y="1319105"/>
              <a:ext cx="838689" cy="520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 smtClean="0"/>
                <a:t>Back Office</a:t>
              </a:r>
              <a:endParaRPr lang="es-E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2506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-HOL-001 Plantilla Documento PowerPoint v040113">
  <a:themeElements>
    <a:clrScheme name="Holos">
      <a:dk1>
        <a:sysClr val="windowText" lastClr="000000"/>
      </a:dk1>
      <a:lt1>
        <a:sysClr val="window" lastClr="FFFFFF"/>
      </a:lt1>
      <a:dk2>
        <a:srgbClr val="7F5BA1"/>
      </a:dk2>
      <a:lt2>
        <a:srgbClr val="929394"/>
      </a:lt2>
      <a:accent1>
        <a:srgbClr val="344893"/>
      </a:accent1>
      <a:accent2>
        <a:srgbClr val="FF625A"/>
      </a:accent2>
      <a:accent3>
        <a:srgbClr val="708C3F"/>
      </a:accent3>
      <a:accent4>
        <a:srgbClr val="97C524"/>
      </a:accent4>
      <a:accent5>
        <a:srgbClr val="FFE621"/>
      </a:accent5>
      <a:accent6>
        <a:srgbClr val="FF894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12-HOL-001 Plantilla Documento PowerPoint v040113.potx</Template>
  <TotalTime>83540</TotalTime>
  <Words>2339</Words>
  <Application>Microsoft Office PowerPoint</Application>
  <PresentationFormat>On-screen Show (4:3)</PresentationFormat>
  <Paragraphs>409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12-HOL-001 Plantilla Documento PowerPoint v040113</vt:lpstr>
      <vt:lpstr>Business Intelligence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Denise</dc:creator>
  <cp:lastModifiedBy>Helena</cp:lastModifiedBy>
  <cp:revision>2359</cp:revision>
  <dcterms:created xsi:type="dcterms:W3CDTF">2012-05-31T15:02:26Z</dcterms:created>
  <dcterms:modified xsi:type="dcterms:W3CDTF">2013-09-18T03:55:26Z</dcterms:modified>
</cp:coreProperties>
</file>